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A853B7-2035-4CAD-A2E5-A1220EE74C29}" type="doc">
      <dgm:prSet loTypeId="urn:microsoft.com/office/officeart/2005/8/layout/hProcess3" loCatId="process" qsTypeId="urn:microsoft.com/office/officeart/2005/8/quickstyle/simple1" qsCatId="simple" csTypeId="urn:microsoft.com/office/officeart/2005/8/colors/accent1_2" csCatId="accent1" phldr="1"/>
      <dgm:spPr/>
    </dgm:pt>
    <dgm:pt modelId="{1365D502-7F97-4BE8-93D3-59BF8EB283B7}">
      <dgm:prSet phldrT="[Text]"/>
      <dgm:spPr/>
      <dgm:t>
        <a:bodyPr/>
        <a:lstStyle/>
        <a:p>
          <a:r>
            <a:rPr lang="id-ID" dirty="0" smtClean="0"/>
            <a:t>USA, Pada 2000 pajak rokok meningkat 34 sen</a:t>
          </a:r>
          <a:endParaRPr lang="id-ID" dirty="0"/>
        </a:p>
      </dgm:t>
    </dgm:pt>
    <dgm:pt modelId="{BC7A891E-D6FE-477C-9EB6-9F0EDC40966E}" type="parTrans" cxnId="{D64147D8-F278-4A97-8CCE-6FCD62BFF32D}">
      <dgm:prSet/>
      <dgm:spPr/>
      <dgm:t>
        <a:bodyPr/>
        <a:lstStyle/>
        <a:p>
          <a:endParaRPr lang="id-ID"/>
        </a:p>
      </dgm:t>
    </dgm:pt>
    <dgm:pt modelId="{8CB9D63B-6919-48C0-9FE7-754323F2528A}" type="sibTrans" cxnId="{D64147D8-F278-4A97-8CCE-6FCD62BFF32D}">
      <dgm:prSet/>
      <dgm:spPr/>
      <dgm:t>
        <a:bodyPr/>
        <a:lstStyle/>
        <a:p>
          <a:endParaRPr lang="id-ID"/>
        </a:p>
      </dgm:t>
    </dgm:pt>
    <dgm:pt modelId="{696A9715-1C1B-478B-BB97-9A527E909E14}">
      <dgm:prSet phldrT="[Text]"/>
      <dgm:spPr/>
      <dgm:t>
        <a:bodyPr/>
        <a:lstStyle/>
        <a:p>
          <a:r>
            <a:rPr lang="id-ID" dirty="0" smtClean="0"/>
            <a:t>Tahun 2002 direncanakan pajak akan kembali dinaikkan</a:t>
          </a:r>
          <a:endParaRPr lang="id-ID" dirty="0"/>
        </a:p>
      </dgm:t>
    </dgm:pt>
    <dgm:pt modelId="{B58B18DF-F937-4D2F-BFAB-FA8630B4835B}" type="parTrans" cxnId="{C10114C3-EAC9-49B3-B904-78AE561F8F74}">
      <dgm:prSet/>
      <dgm:spPr/>
      <dgm:t>
        <a:bodyPr/>
        <a:lstStyle/>
        <a:p>
          <a:endParaRPr lang="id-ID"/>
        </a:p>
      </dgm:t>
    </dgm:pt>
    <dgm:pt modelId="{77137252-4700-4161-B740-36E96F5992B5}" type="sibTrans" cxnId="{C10114C3-EAC9-49B3-B904-78AE561F8F74}">
      <dgm:prSet/>
      <dgm:spPr/>
      <dgm:t>
        <a:bodyPr/>
        <a:lstStyle/>
        <a:p>
          <a:endParaRPr lang="id-ID"/>
        </a:p>
      </dgm:t>
    </dgm:pt>
    <dgm:pt modelId="{09EF5C95-E208-483F-8C67-2F653C680348}">
      <dgm:prSet phldrT="[Text]"/>
      <dgm:spPr/>
      <dgm:t>
        <a:bodyPr/>
        <a:lstStyle/>
        <a:p>
          <a:r>
            <a:rPr lang="id-ID" dirty="0" smtClean="0"/>
            <a:t>Kenaikan pajak dijadikan agenda dalam komisi legiselatig</a:t>
          </a:r>
          <a:endParaRPr lang="id-ID" dirty="0"/>
        </a:p>
      </dgm:t>
    </dgm:pt>
    <dgm:pt modelId="{013565C4-754D-45AF-80F5-DEE000F921DE}" type="parTrans" cxnId="{51800B17-8697-44B7-95F2-90775CEA32EF}">
      <dgm:prSet/>
      <dgm:spPr/>
      <dgm:t>
        <a:bodyPr/>
        <a:lstStyle/>
        <a:p>
          <a:endParaRPr lang="id-ID"/>
        </a:p>
      </dgm:t>
    </dgm:pt>
    <dgm:pt modelId="{D1252204-050C-4A20-87A0-9F55A860E508}" type="sibTrans" cxnId="{51800B17-8697-44B7-95F2-90775CEA32EF}">
      <dgm:prSet/>
      <dgm:spPr/>
      <dgm:t>
        <a:bodyPr/>
        <a:lstStyle/>
        <a:p>
          <a:endParaRPr lang="id-ID"/>
        </a:p>
      </dgm:t>
    </dgm:pt>
    <dgm:pt modelId="{9477FF4B-82D6-4F8E-AF56-3716DA9840EB}" type="pres">
      <dgm:prSet presAssocID="{D2A853B7-2035-4CAD-A2E5-A1220EE74C29}" presName="Name0" presStyleCnt="0">
        <dgm:presLayoutVars>
          <dgm:dir/>
          <dgm:animLvl val="lvl"/>
          <dgm:resizeHandles val="exact"/>
        </dgm:presLayoutVars>
      </dgm:prSet>
      <dgm:spPr/>
    </dgm:pt>
    <dgm:pt modelId="{1C3291D5-DF34-4E17-9E42-B31AB24E4EFB}" type="pres">
      <dgm:prSet presAssocID="{D2A853B7-2035-4CAD-A2E5-A1220EE74C29}" presName="dummy" presStyleCnt="0"/>
      <dgm:spPr/>
    </dgm:pt>
    <dgm:pt modelId="{A3DDAB2D-6D49-448E-B111-1BD0D22A14F4}" type="pres">
      <dgm:prSet presAssocID="{D2A853B7-2035-4CAD-A2E5-A1220EE74C29}" presName="linH" presStyleCnt="0"/>
      <dgm:spPr/>
    </dgm:pt>
    <dgm:pt modelId="{84095353-8666-43D0-BCE2-ED858C47802F}" type="pres">
      <dgm:prSet presAssocID="{D2A853B7-2035-4CAD-A2E5-A1220EE74C29}" presName="padding1" presStyleCnt="0"/>
      <dgm:spPr/>
    </dgm:pt>
    <dgm:pt modelId="{C6F977D9-6B34-4676-BED0-76DEA5E32D23}" type="pres">
      <dgm:prSet presAssocID="{1365D502-7F97-4BE8-93D3-59BF8EB283B7}" presName="linV" presStyleCnt="0"/>
      <dgm:spPr/>
    </dgm:pt>
    <dgm:pt modelId="{ADF7E809-2638-4126-B9C2-61CD205CE475}" type="pres">
      <dgm:prSet presAssocID="{1365D502-7F97-4BE8-93D3-59BF8EB283B7}" presName="spVertical1" presStyleCnt="0"/>
      <dgm:spPr/>
    </dgm:pt>
    <dgm:pt modelId="{FCF4D1D6-344A-44DF-969D-48557C736BED}" type="pres">
      <dgm:prSet presAssocID="{1365D502-7F97-4BE8-93D3-59BF8EB283B7}" presName="parTx" presStyleLbl="revTx" presStyleIdx="0" presStyleCnt="3">
        <dgm:presLayoutVars>
          <dgm:chMax val="0"/>
          <dgm:chPref val="0"/>
          <dgm:bulletEnabled val="1"/>
        </dgm:presLayoutVars>
      </dgm:prSet>
      <dgm:spPr/>
      <dgm:t>
        <a:bodyPr/>
        <a:lstStyle/>
        <a:p>
          <a:endParaRPr lang="id-ID"/>
        </a:p>
      </dgm:t>
    </dgm:pt>
    <dgm:pt modelId="{B69DF0F6-AE71-42C3-BB26-02DD5DFA4290}" type="pres">
      <dgm:prSet presAssocID="{1365D502-7F97-4BE8-93D3-59BF8EB283B7}" presName="spVertical2" presStyleCnt="0"/>
      <dgm:spPr/>
    </dgm:pt>
    <dgm:pt modelId="{C6930DB9-6131-485B-A62B-AF0BEF637A95}" type="pres">
      <dgm:prSet presAssocID="{1365D502-7F97-4BE8-93D3-59BF8EB283B7}" presName="spVertical3" presStyleCnt="0"/>
      <dgm:spPr/>
    </dgm:pt>
    <dgm:pt modelId="{442BB7C0-8136-43FA-B8A5-E866A030AE17}" type="pres">
      <dgm:prSet presAssocID="{8CB9D63B-6919-48C0-9FE7-754323F2528A}" presName="space" presStyleCnt="0"/>
      <dgm:spPr/>
    </dgm:pt>
    <dgm:pt modelId="{0B6FEF06-3B00-4543-9553-543404C53029}" type="pres">
      <dgm:prSet presAssocID="{696A9715-1C1B-478B-BB97-9A527E909E14}" presName="linV" presStyleCnt="0"/>
      <dgm:spPr/>
    </dgm:pt>
    <dgm:pt modelId="{FC30206C-FA83-4E79-9FB3-725A60D4E86A}" type="pres">
      <dgm:prSet presAssocID="{696A9715-1C1B-478B-BB97-9A527E909E14}" presName="spVertical1" presStyleCnt="0"/>
      <dgm:spPr/>
    </dgm:pt>
    <dgm:pt modelId="{1573F72D-24EB-4809-A65F-E7A1E7252C1E}" type="pres">
      <dgm:prSet presAssocID="{696A9715-1C1B-478B-BB97-9A527E909E14}" presName="parTx" presStyleLbl="revTx" presStyleIdx="1" presStyleCnt="3">
        <dgm:presLayoutVars>
          <dgm:chMax val="0"/>
          <dgm:chPref val="0"/>
          <dgm:bulletEnabled val="1"/>
        </dgm:presLayoutVars>
      </dgm:prSet>
      <dgm:spPr/>
      <dgm:t>
        <a:bodyPr/>
        <a:lstStyle/>
        <a:p>
          <a:endParaRPr lang="id-ID"/>
        </a:p>
      </dgm:t>
    </dgm:pt>
    <dgm:pt modelId="{46044353-D7B4-4364-93CC-CB917846C93F}" type="pres">
      <dgm:prSet presAssocID="{696A9715-1C1B-478B-BB97-9A527E909E14}" presName="spVertical2" presStyleCnt="0"/>
      <dgm:spPr/>
    </dgm:pt>
    <dgm:pt modelId="{FCB2423F-16B6-48FE-80CE-A0156049C784}" type="pres">
      <dgm:prSet presAssocID="{696A9715-1C1B-478B-BB97-9A527E909E14}" presName="spVertical3" presStyleCnt="0"/>
      <dgm:spPr/>
    </dgm:pt>
    <dgm:pt modelId="{3E81B594-B54C-4A6F-A5AF-7076E489F198}" type="pres">
      <dgm:prSet presAssocID="{77137252-4700-4161-B740-36E96F5992B5}" presName="space" presStyleCnt="0"/>
      <dgm:spPr/>
    </dgm:pt>
    <dgm:pt modelId="{B7A54C9D-6064-4452-8581-4C5B22D9F727}" type="pres">
      <dgm:prSet presAssocID="{09EF5C95-E208-483F-8C67-2F653C680348}" presName="linV" presStyleCnt="0"/>
      <dgm:spPr/>
    </dgm:pt>
    <dgm:pt modelId="{AB64E74D-5D31-440A-B019-EBA24623BDC2}" type="pres">
      <dgm:prSet presAssocID="{09EF5C95-E208-483F-8C67-2F653C680348}" presName="spVertical1" presStyleCnt="0"/>
      <dgm:spPr/>
    </dgm:pt>
    <dgm:pt modelId="{458C689E-58D4-4003-9026-D1A4BC232BDB}" type="pres">
      <dgm:prSet presAssocID="{09EF5C95-E208-483F-8C67-2F653C680348}" presName="parTx" presStyleLbl="revTx" presStyleIdx="2" presStyleCnt="3">
        <dgm:presLayoutVars>
          <dgm:chMax val="0"/>
          <dgm:chPref val="0"/>
          <dgm:bulletEnabled val="1"/>
        </dgm:presLayoutVars>
      </dgm:prSet>
      <dgm:spPr/>
      <dgm:t>
        <a:bodyPr/>
        <a:lstStyle/>
        <a:p>
          <a:endParaRPr lang="id-ID"/>
        </a:p>
      </dgm:t>
    </dgm:pt>
    <dgm:pt modelId="{7EFC13AA-9D24-4D8A-AF7E-50A9D967D42F}" type="pres">
      <dgm:prSet presAssocID="{09EF5C95-E208-483F-8C67-2F653C680348}" presName="spVertical2" presStyleCnt="0"/>
      <dgm:spPr/>
    </dgm:pt>
    <dgm:pt modelId="{C43B834B-A0F2-4486-86D6-A03DE82002DA}" type="pres">
      <dgm:prSet presAssocID="{09EF5C95-E208-483F-8C67-2F653C680348}" presName="spVertical3" presStyleCnt="0"/>
      <dgm:spPr/>
    </dgm:pt>
    <dgm:pt modelId="{EB5494FB-589D-4995-A9CC-FD0969D71198}" type="pres">
      <dgm:prSet presAssocID="{D2A853B7-2035-4CAD-A2E5-A1220EE74C29}" presName="padding2" presStyleCnt="0"/>
      <dgm:spPr/>
    </dgm:pt>
    <dgm:pt modelId="{54CBBD30-C44A-44E3-AF2F-0EC7072B93AB}" type="pres">
      <dgm:prSet presAssocID="{D2A853B7-2035-4CAD-A2E5-A1220EE74C29}" presName="negArrow" presStyleCnt="0"/>
      <dgm:spPr/>
    </dgm:pt>
    <dgm:pt modelId="{8AD436E0-A4E2-4EBF-999D-51116C6B6D00}" type="pres">
      <dgm:prSet presAssocID="{D2A853B7-2035-4CAD-A2E5-A1220EE74C29}" presName="backgroundArrow" presStyleLbl="node1" presStyleIdx="0" presStyleCnt="1" custLinFactNeighborX="1476" custLinFactNeighborY="-51252"/>
      <dgm:spPr/>
    </dgm:pt>
  </dgm:ptLst>
  <dgm:cxnLst>
    <dgm:cxn modelId="{4DFD8507-AF32-4CD7-8355-FDB0CDB5B605}" type="presOf" srcId="{09EF5C95-E208-483F-8C67-2F653C680348}" destId="{458C689E-58D4-4003-9026-D1A4BC232BDB}" srcOrd="0" destOrd="0" presId="urn:microsoft.com/office/officeart/2005/8/layout/hProcess3"/>
    <dgm:cxn modelId="{5A1987B1-34BF-46CE-9D5D-6C8EC46C4FC2}" type="presOf" srcId="{D2A853B7-2035-4CAD-A2E5-A1220EE74C29}" destId="{9477FF4B-82D6-4F8E-AF56-3716DA9840EB}" srcOrd="0" destOrd="0" presId="urn:microsoft.com/office/officeart/2005/8/layout/hProcess3"/>
    <dgm:cxn modelId="{4BD674AE-6D66-4147-AD49-A0C7B6BC24ED}" type="presOf" srcId="{696A9715-1C1B-478B-BB97-9A527E909E14}" destId="{1573F72D-24EB-4809-A65F-E7A1E7252C1E}" srcOrd="0" destOrd="0" presId="urn:microsoft.com/office/officeart/2005/8/layout/hProcess3"/>
    <dgm:cxn modelId="{C10114C3-EAC9-49B3-B904-78AE561F8F74}" srcId="{D2A853B7-2035-4CAD-A2E5-A1220EE74C29}" destId="{696A9715-1C1B-478B-BB97-9A527E909E14}" srcOrd="1" destOrd="0" parTransId="{B58B18DF-F937-4D2F-BFAB-FA8630B4835B}" sibTransId="{77137252-4700-4161-B740-36E96F5992B5}"/>
    <dgm:cxn modelId="{51800B17-8697-44B7-95F2-90775CEA32EF}" srcId="{D2A853B7-2035-4CAD-A2E5-A1220EE74C29}" destId="{09EF5C95-E208-483F-8C67-2F653C680348}" srcOrd="2" destOrd="0" parTransId="{013565C4-754D-45AF-80F5-DEE000F921DE}" sibTransId="{D1252204-050C-4A20-87A0-9F55A860E508}"/>
    <dgm:cxn modelId="{D64147D8-F278-4A97-8CCE-6FCD62BFF32D}" srcId="{D2A853B7-2035-4CAD-A2E5-A1220EE74C29}" destId="{1365D502-7F97-4BE8-93D3-59BF8EB283B7}" srcOrd="0" destOrd="0" parTransId="{BC7A891E-D6FE-477C-9EB6-9F0EDC40966E}" sibTransId="{8CB9D63B-6919-48C0-9FE7-754323F2528A}"/>
    <dgm:cxn modelId="{573338D8-1C39-4C10-874F-71B63F6FF947}" type="presOf" srcId="{1365D502-7F97-4BE8-93D3-59BF8EB283B7}" destId="{FCF4D1D6-344A-44DF-969D-48557C736BED}" srcOrd="0" destOrd="0" presId="urn:microsoft.com/office/officeart/2005/8/layout/hProcess3"/>
    <dgm:cxn modelId="{4929DB0B-5563-4998-943F-A3C38FA1500D}" type="presParOf" srcId="{9477FF4B-82D6-4F8E-AF56-3716DA9840EB}" destId="{1C3291D5-DF34-4E17-9E42-B31AB24E4EFB}" srcOrd="0" destOrd="0" presId="urn:microsoft.com/office/officeart/2005/8/layout/hProcess3"/>
    <dgm:cxn modelId="{63DCB43F-0DC4-44F0-A947-61F2D9CADAC1}" type="presParOf" srcId="{9477FF4B-82D6-4F8E-AF56-3716DA9840EB}" destId="{A3DDAB2D-6D49-448E-B111-1BD0D22A14F4}" srcOrd="1" destOrd="0" presId="urn:microsoft.com/office/officeart/2005/8/layout/hProcess3"/>
    <dgm:cxn modelId="{7F240DC6-5047-48AD-9D68-73FB46F462E8}" type="presParOf" srcId="{A3DDAB2D-6D49-448E-B111-1BD0D22A14F4}" destId="{84095353-8666-43D0-BCE2-ED858C47802F}" srcOrd="0" destOrd="0" presId="urn:microsoft.com/office/officeart/2005/8/layout/hProcess3"/>
    <dgm:cxn modelId="{91012E10-DF41-496E-BE52-C3CCE65189F4}" type="presParOf" srcId="{A3DDAB2D-6D49-448E-B111-1BD0D22A14F4}" destId="{C6F977D9-6B34-4676-BED0-76DEA5E32D23}" srcOrd="1" destOrd="0" presId="urn:microsoft.com/office/officeart/2005/8/layout/hProcess3"/>
    <dgm:cxn modelId="{278CB6C5-5350-4153-B4FF-7D3B2780171A}" type="presParOf" srcId="{C6F977D9-6B34-4676-BED0-76DEA5E32D23}" destId="{ADF7E809-2638-4126-B9C2-61CD205CE475}" srcOrd="0" destOrd="0" presId="urn:microsoft.com/office/officeart/2005/8/layout/hProcess3"/>
    <dgm:cxn modelId="{BBD4AAC1-B7F3-4159-A150-A3D192D5F37D}" type="presParOf" srcId="{C6F977D9-6B34-4676-BED0-76DEA5E32D23}" destId="{FCF4D1D6-344A-44DF-969D-48557C736BED}" srcOrd="1" destOrd="0" presId="urn:microsoft.com/office/officeart/2005/8/layout/hProcess3"/>
    <dgm:cxn modelId="{DE635D68-9B5A-4CF0-8520-5D2386AF321B}" type="presParOf" srcId="{C6F977D9-6B34-4676-BED0-76DEA5E32D23}" destId="{B69DF0F6-AE71-42C3-BB26-02DD5DFA4290}" srcOrd="2" destOrd="0" presId="urn:microsoft.com/office/officeart/2005/8/layout/hProcess3"/>
    <dgm:cxn modelId="{B001ED3B-636E-4A8B-A4A5-1D43516D3571}" type="presParOf" srcId="{C6F977D9-6B34-4676-BED0-76DEA5E32D23}" destId="{C6930DB9-6131-485B-A62B-AF0BEF637A95}" srcOrd="3" destOrd="0" presId="urn:microsoft.com/office/officeart/2005/8/layout/hProcess3"/>
    <dgm:cxn modelId="{6723A85D-B236-40FC-B3A3-98809CFDCB8A}" type="presParOf" srcId="{A3DDAB2D-6D49-448E-B111-1BD0D22A14F4}" destId="{442BB7C0-8136-43FA-B8A5-E866A030AE17}" srcOrd="2" destOrd="0" presId="urn:microsoft.com/office/officeart/2005/8/layout/hProcess3"/>
    <dgm:cxn modelId="{51E45112-83FA-417D-A0B6-FAD2D1E9485E}" type="presParOf" srcId="{A3DDAB2D-6D49-448E-B111-1BD0D22A14F4}" destId="{0B6FEF06-3B00-4543-9553-543404C53029}" srcOrd="3" destOrd="0" presId="urn:microsoft.com/office/officeart/2005/8/layout/hProcess3"/>
    <dgm:cxn modelId="{7081921D-0A11-4447-87DC-FCC60DDB7C2D}" type="presParOf" srcId="{0B6FEF06-3B00-4543-9553-543404C53029}" destId="{FC30206C-FA83-4E79-9FB3-725A60D4E86A}" srcOrd="0" destOrd="0" presId="urn:microsoft.com/office/officeart/2005/8/layout/hProcess3"/>
    <dgm:cxn modelId="{4125D2CE-F4DE-47D3-8DFD-CA18D43BD26D}" type="presParOf" srcId="{0B6FEF06-3B00-4543-9553-543404C53029}" destId="{1573F72D-24EB-4809-A65F-E7A1E7252C1E}" srcOrd="1" destOrd="0" presId="urn:microsoft.com/office/officeart/2005/8/layout/hProcess3"/>
    <dgm:cxn modelId="{814BC067-9582-40D0-883C-CE057D6B0D21}" type="presParOf" srcId="{0B6FEF06-3B00-4543-9553-543404C53029}" destId="{46044353-D7B4-4364-93CC-CB917846C93F}" srcOrd="2" destOrd="0" presId="urn:microsoft.com/office/officeart/2005/8/layout/hProcess3"/>
    <dgm:cxn modelId="{C761BF9E-311B-44AE-955C-10C6FF1155A6}" type="presParOf" srcId="{0B6FEF06-3B00-4543-9553-543404C53029}" destId="{FCB2423F-16B6-48FE-80CE-A0156049C784}" srcOrd="3" destOrd="0" presId="urn:microsoft.com/office/officeart/2005/8/layout/hProcess3"/>
    <dgm:cxn modelId="{45215FD2-14FD-404C-A320-07396477662F}" type="presParOf" srcId="{A3DDAB2D-6D49-448E-B111-1BD0D22A14F4}" destId="{3E81B594-B54C-4A6F-A5AF-7076E489F198}" srcOrd="4" destOrd="0" presId="urn:microsoft.com/office/officeart/2005/8/layout/hProcess3"/>
    <dgm:cxn modelId="{4D9062FE-0F99-4649-AF31-D029ED9EBFF6}" type="presParOf" srcId="{A3DDAB2D-6D49-448E-B111-1BD0D22A14F4}" destId="{B7A54C9D-6064-4452-8581-4C5B22D9F727}" srcOrd="5" destOrd="0" presId="urn:microsoft.com/office/officeart/2005/8/layout/hProcess3"/>
    <dgm:cxn modelId="{6BE137C3-3230-4DD9-BCBE-540632B04178}" type="presParOf" srcId="{B7A54C9D-6064-4452-8581-4C5B22D9F727}" destId="{AB64E74D-5D31-440A-B019-EBA24623BDC2}" srcOrd="0" destOrd="0" presId="urn:microsoft.com/office/officeart/2005/8/layout/hProcess3"/>
    <dgm:cxn modelId="{9869B397-BB1C-4A13-9458-4DAC101B6216}" type="presParOf" srcId="{B7A54C9D-6064-4452-8581-4C5B22D9F727}" destId="{458C689E-58D4-4003-9026-D1A4BC232BDB}" srcOrd="1" destOrd="0" presId="urn:microsoft.com/office/officeart/2005/8/layout/hProcess3"/>
    <dgm:cxn modelId="{237DFA9B-FFFB-42A2-84AD-5DCFBFB71BE7}" type="presParOf" srcId="{B7A54C9D-6064-4452-8581-4C5B22D9F727}" destId="{7EFC13AA-9D24-4D8A-AF7E-50A9D967D42F}" srcOrd="2" destOrd="0" presId="urn:microsoft.com/office/officeart/2005/8/layout/hProcess3"/>
    <dgm:cxn modelId="{F4CBBB6B-8471-4CCD-BF30-BFFE091DB2BB}" type="presParOf" srcId="{B7A54C9D-6064-4452-8581-4C5B22D9F727}" destId="{C43B834B-A0F2-4486-86D6-A03DE82002DA}" srcOrd="3" destOrd="0" presId="urn:microsoft.com/office/officeart/2005/8/layout/hProcess3"/>
    <dgm:cxn modelId="{63614E31-B8DA-4530-A35E-F11FD4FA8635}" type="presParOf" srcId="{A3DDAB2D-6D49-448E-B111-1BD0D22A14F4}" destId="{EB5494FB-589D-4995-A9CC-FD0969D71198}" srcOrd="6" destOrd="0" presId="urn:microsoft.com/office/officeart/2005/8/layout/hProcess3"/>
    <dgm:cxn modelId="{19A25736-6080-4BF9-9C3B-237D0BD70C8A}" type="presParOf" srcId="{A3DDAB2D-6D49-448E-B111-1BD0D22A14F4}" destId="{54CBBD30-C44A-44E3-AF2F-0EC7072B93AB}" srcOrd="7" destOrd="0" presId="urn:microsoft.com/office/officeart/2005/8/layout/hProcess3"/>
    <dgm:cxn modelId="{038F4413-B038-44BE-B045-EFA8F62E1501}" type="presParOf" srcId="{A3DDAB2D-6D49-448E-B111-1BD0D22A14F4}" destId="{8AD436E0-A4E2-4EBF-999D-51116C6B6D00}"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E7154D-8EA4-465B-AC15-1A2E905DDA2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d-ID"/>
        </a:p>
      </dgm:t>
    </dgm:pt>
    <dgm:pt modelId="{710258F6-27B1-4CA0-AF14-7039D49424F7}">
      <dgm:prSet phldrT="[Text]"/>
      <dgm:spPr/>
      <dgm:t>
        <a:bodyPr/>
        <a:lstStyle/>
        <a:p>
          <a:r>
            <a:rPr lang="id-ID" dirty="0" smtClean="0"/>
            <a:t>Peningkatan pajak rokok akan mengurangi jumlah perokok</a:t>
          </a:r>
          <a:endParaRPr lang="id-ID" dirty="0"/>
        </a:p>
      </dgm:t>
    </dgm:pt>
    <dgm:pt modelId="{19C4CD75-550F-487C-9C96-F4F7A66CF3D0}" type="parTrans" cxnId="{8C81C69C-85B9-4595-B762-E82DFCD7DF69}">
      <dgm:prSet/>
      <dgm:spPr/>
      <dgm:t>
        <a:bodyPr/>
        <a:lstStyle/>
        <a:p>
          <a:endParaRPr lang="id-ID"/>
        </a:p>
      </dgm:t>
    </dgm:pt>
    <dgm:pt modelId="{9B7B8698-33B0-4407-B681-5A14A66E03B6}" type="sibTrans" cxnId="{8C81C69C-85B9-4595-B762-E82DFCD7DF69}">
      <dgm:prSet/>
      <dgm:spPr/>
      <dgm:t>
        <a:bodyPr/>
        <a:lstStyle/>
        <a:p>
          <a:endParaRPr lang="id-ID"/>
        </a:p>
      </dgm:t>
    </dgm:pt>
    <dgm:pt modelId="{158A5709-1067-4CA5-985F-AA81A471F9DD}">
      <dgm:prSet phldrT="[Text]"/>
      <dgm:spPr/>
      <dgm:t>
        <a:bodyPr/>
        <a:lstStyle/>
        <a:p>
          <a:r>
            <a:rPr lang="id-ID" dirty="0" smtClean="0"/>
            <a:t>Menambah pendapatan negara</a:t>
          </a:r>
          <a:endParaRPr lang="id-ID" dirty="0"/>
        </a:p>
      </dgm:t>
    </dgm:pt>
    <dgm:pt modelId="{44CBC146-41D8-458E-B916-5BA9DCAA9FB1}" type="parTrans" cxnId="{033F04AE-0180-4245-90F7-8C042EA82591}">
      <dgm:prSet/>
      <dgm:spPr/>
      <dgm:t>
        <a:bodyPr/>
        <a:lstStyle/>
        <a:p>
          <a:endParaRPr lang="id-ID"/>
        </a:p>
      </dgm:t>
    </dgm:pt>
    <dgm:pt modelId="{D37D5173-6DB5-4F2E-A902-577D20723D9F}" type="sibTrans" cxnId="{033F04AE-0180-4245-90F7-8C042EA82591}">
      <dgm:prSet/>
      <dgm:spPr/>
      <dgm:t>
        <a:bodyPr/>
        <a:lstStyle/>
        <a:p>
          <a:endParaRPr lang="id-ID"/>
        </a:p>
      </dgm:t>
    </dgm:pt>
    <dgm:pt modelId="{69EF6B0F-F233-4CC8-A5B6-554E86F0D5C7}" type="pres">
      <dgm:prSet presAssocID="{86E7154D-8EA4-465B-AC15-1A2E905DDA22}" presName="linear" presStyleCnt="0">
        <dgm:presLayoutVars>
          <dgm:dir/>
          <dgm:animLvl val="lvl"/>
          <dgm:resizeHandles val="exact"/>
        </dgm:presLayoutVars>
      </dgm:prSet>
      <dgm:spPr/>
      <dgm:t>
        <a:bodyPr/>
        <a:lstStyle/>
        <a:p>
          <a:endParaRPr lang="id-ID"/>
        </a:p>
      </dgm:t>
    </dgm:pt>
    <dgm:pt modelId="{47964C6E-4988-4CE5-A58E-55F5A1DA4709}" type="pres">
      <dgm:prSet presAssocID="{710258F6-27B1-4CA0-AF14-7039D49424F7}" presName="parentLin" presStyleCnt="0"/>
      <dgm:spPr/>
    </dgm:pt>
    <dgm:pt modelId="{A05408AC-785B-4255-A4EE-C447CCF66E04}" type="pres">
      <dgm:prSet presAssocID="{710258F6-27B1-4CA0-AF14-7039D49424F7}" presName="parentLeftMargin" presStyleLbl="node1" presStyleIdx="0" presStyleCnt="2"/>
      <dgm:spPr/>
      <dgm:t>
        <a:bodyPr/>
        <a:lstStyle/>
        <a:p>
          <a:endParaRPr lang="id-ID"/>
        </a:p>
      </dgm:t>
    </dgm:pt>
    <dgm:pt modelId="{70750BC5-33F7-4EF4-A2F8-D6E048ED64AB}" type="pres">
      <dgm:prSet presAssocID="{710258F6-27B1-4CA0-AF14-7039D49424F7}" presName="parentText" presStyleLbl="node1" presStyleIdx="0" presStyleCnt="2">
        <dgm:presLayoutVars>
          <dgm:chMax val="0"/>
          <dgm:bulletEnabled val="1"/>
        </dgm:presLayoutVars>
      </dgm:prSet>
      <dgm:spPr/>
      <dgm:t>
        <a:bodyPr/>
        <a:lstStyle/>
        <a:p>
          <a:endParaRPr lang="id-ID"/>
        </a:p>
      </dgm:t>
    </dgm:pt>
    <dgm:pt modelId="{DED26002-8074-4B32-AA1D-D155C512140F}" type="pres">
      <dgm:prSet presAssocID="{710258F6-27B1-4CA0-AF14-7039D49424F7}" presName="negativeSpace" presStyleCnt="0"/>
      <dgm:spPr/>
    </dgm:pt>
    <dgm:pt modelId="{B630D79A-9C3F-4E51-B296-81D194219478}" type="pres">
      <dgm:prSet presAssocID="{710258F6-27B1-4CA0-AF14-7039D49424F7}" presName="childText" presStyleLbl="conFgAcc1" presStyleIdx="0" presStyleCnt="2">
        <dgm:presLayoutVars>
          <dgm:bulletEnabled val="1"/>
        </dgm:presLayoutVars>
      </dgm:prSet>
      <dgm:spPr/>
    </dgm:pt>
    <dgm:pt modelId="{A6E99407-39BA-4FC5-8C4F-7D9FA83D0231}" type="pres">
      <dgm:prSet presAssocID="{9B7B8698-33B0-4407-B681-5A14A66E03B6}" presName="spaceBetweenRectangles" presStyleCnt="0"/>
      <dgm:spPr/>
    </dgm:pt>
    <dgm:pt modelId="{7E527B17-A748-4D4B-A883-101229A3FFBA}" type="pres">
      <dgm:prSet presAssocID="{158A5709-1067-4CA5-985F-AA81A471F9DD}" presName="parentLin" presStyleCnt="0"/>
      <dgm:spPr/>
    </dgm:pt>
    <dgm:pt modelId="{6485334C-4846-4875-8A3C-0B80E858F833}" type="pres">
      <dgm:prSet presAssocID="{158A5709-1067-4CA5-985F-AA81A471F9DD}" presName="parentLeftMargin" presStyleLbl="node1" presStyleIdx="0" presStyleCnt="2"/>
      <dgm:spPr/>
      <dgm:t>
        <a:bodyPr/>
        <a:lstStyle/>
        <a:p>
          <a:endParaRPr lang="id-ID"/>
        </a:p>
      </dgm:t>
    </dgm:pt>
    <dgm:pt modelId="{08EAAB02-9D96-4F2D-B277-6D95B5F4352F}" type="pres">
      <dgm:prSet presAssocID="{158A5709-1067-4CA5-985F-AA81A471F9DD}" presName="parentText" presStyleLbl="node1" presStyleIdx="1" presStyleCnt="2">
        <dgm:presLayoutVars>
          <dgm:chMax val="0"/>
          <dgm:bulletEnabled val="1"/>
        </dgm:presLayoutVars>
      </dgm:prSet>
      <dgm:spPr/>
      <dgm:t>
        <a:bodyPr/>
        <a:lstStyle/>
        <a:p>
          <a:endParaRPr lang="id-ID"/>
        </a:p>
      </dgm:t>
    </dgm:pt>
    <dgm:pt modelId="{0A0280AB-32C1-4FAE-858B-6C26A2A17844}" type="pres">
      <dgm:prSet presAssocID="{158A5709-1067-4CA5-985F-AA81A471F9DD}" presName="negativeSpace" presStyleCnt="0"/>
      <dgm:spPr/>
    </dgm:pt>
    <dgm:pt modelId="{D9F317A0-991D-4E4F-8FEF-63CDEB39101E}" type="pres">
      <dgm:prSet presAssocID="{158A5709-1067-4CA5-985F-AA81A471F9DD}" presName="childText" presStyleLbl="conFgAcc1" presStyleIdx="1" presStyleCnt="2">
        <dgm:presLayoutVars>
          <dgm:bulletEnabled val="1"/>
        </dgm:presLayoutVars>
      </dgm:prSet>
      <dgm:spPr/>
    </dgm:pt>
  </dgm:ptLst>
  <dgm:cxnLst>
    <dgm:cxn modelId="{EBD4A5CA-C53A-4577-9C03-AB872A569239}" type="presOf" srcId="{710258F6-27B1-4CA0-AF14-7039D49424F7}" destId="{A05408AC-785B-4255-A4EE-C447CCF66E04}" srcOrd="0" destOrd="0" presId="urn:microsoft.com/office/officeart/2005/8/layout/list1"/>
    <dgm:cxn modelId="{033F04AE-0180-4245-90F7-8C042EA82591}" srcId="{86E7154D-8EA4-465B-AC15-1A2E905DDA22}" destId="{158A5709-1067-4CA5-985F-AA81A471F9DD}" srcOrd="1" destOrd="0" parTransId="{44CBC146-41D8-458E-B916-5BA9DCAA9FB1}" sibTransId="{D37D5173-6DB5-4F2E-A902-577D20723D9F}"/>
    <dgm:cxn modelId="{8C81C69C-85B9-4595-B762-E82DFCD7DF69}" srcId="{86E7154D-8EA4-465B-AC15-1A2E905DDA22}" destId="{710258F6-27B1-4CA0-AF14-7039D49424F7}" srcOrd="0" destOrd="0" parTransId="{19C4CD75-550F-487C-9C96-F4F7A66CF3D0}" sibTransId="{9B7B8698-33B0-4407-B681-5A14A66E03B6}"/>
    <dgm:cxn modelId="{66880055-B550-485B-9168-31346072A3CC}" type="presOf" srcId="{158A5709-1067-4CA5-985F-AA81A471F9DD}" destId="{6485334C-4846-4875-8A3C-0B80E858F833}" srcOrd="0" destOrd="0" presId="urn:microsoft.com/office/officeart/2005/8/layout/list1"/>
    <dgm:cxn modelId="{DC31E7AE-C9C8-47E2-AFAD-A168D54EEA19}" type="presOf" srcId="{710258F6-27B1-4CA0-AF14-7039D49424F7}" destId="{70750BC5-33F7-4EF4-A2F8-D6E048ED64AB}" srcOrd="1" destOrd="0" presId="urn:microsoft.com/office/officeart/2005/8/layout/list1"/>
    <dgm:cxn modelId="{C5F0CB20-9583-4B7A-BA11-F4169A22B7D9}" type="presOf" srcId="{86E7154D-8EA4-465B-AC15-1A2E905DDA22}" destId="{69EF6B0F-F233-4CC8-A5B6-554E86F0D5C7}" srcOrd="0" destOrd="0" presId="urn:microsoft.com/office/officeart/2005/8/layout/list1"/>
    <dgm:cxn modelId="{DE4DA2C8-0C9D-46E6-9BD1-38FD44BF9427}" type="presOf" srcId="{158A5709-1067-4CA5-985F-AA81A471F9DD}" destId="{08EAAB02-9D96-4F2D-B277-6D95B5F4352F}" srcOrd="1" destOrd="0" presId="urn:microsoft.com/office/officeart/2005/8/layout/list1"/>
    <dgm:cxn modelId="{26F44273-86C0-4936-A143-F848EA8EF61D}" type="presParOf" srcId="{69EF6B0F-F233-4CC8-A5B6-554E86F0D5C7}" destId="{47964C6E-4988-4CE5-A58E-55F5A1DA4709}" srcOrd="0" destOrd="0" presId="urn:microsoft.com/office/officeart/2005/8/layout/list1"/>
    <dgm:cxn modelId="{764EF585-34E5-4A5B-A9D1-388E52B50656}" type="presParOf" srcId="{47964C6E-4988-4CE5-A58E-55F5A1DA4709}" destId="{A05408AC-785B-4255-A4EE-C447CCF66E04}" srcOrd="0" destOrd="0" presId="urn:microsoft.com/office/officeart/2005/8/layout/list1"/>
    <dgm:cxn modelId="{106F6D52-0D7A-4953-891E-5DF108714DCC}" type="presParOf" srcId="{47964C6E-4988-4CE5-A58E-55F5A1DA4709}" destId="{70750BC5-33F7-4EF4-A2F8-D6E048ED64AB}" srcOrd="1" destOrd="0" presId="urn:microsoft.com/office/officeart/2005/8/layout/list1"/>
    <dgm:cxn modelId="{5B9D3F0B-D1D1-4144-B86F-E104FDECCD23}" type="presParOf" srcId="{69EF6B0F-F233-4CC8-A5B6-554E86F0D5C7}" destId="{DED26002-8074-4B32-AA1D-D155C512140F}" srcOrd="1" destOrd="0" presId="urn:microsoft.com/office/officeart/2005/8/layout/list1"/>
    <dgm:cxn modelId="{34F8AFD0-495A-4CBA-B8EC-CA8BFBB394E0}" type="presParOf" srcId="{69EF6B0F-F233-4CC8-A5B6-554E86F0D5C7}" destId="{B630D79A-9C3F-4E51-B296-81D194219478}" srcOrd="2" destOrd="0" presId="urn:microsoft.com/office/officeart/2005/8/layout/list1"/>
    <dgm:cxn modelId="{066093BB-B9B4-4E82-BFE1-28713FFBCFCE}" type="presParOf" srcId="{69EF6B0F-F233-4CC8-A5B6-554E86F0D5C7}" destId="{A6E99407-39BA-4FC5-8C4F-7D9FA83D0231}" srcOrd="3" destOrd="0" presId="urn:microsoft.com/office/officeart/2005/8/layout/list1"/>
    <dgm:cxn modelId="{4668DF47-3800-4994-A5D7-F78BBCFE2E2E}" type="presParOf" srcId="{69EF6B0F-F233-4CC8-A5B6-554E86F0D5C7}" destId="{7E527B17-A748-4D4B-A883-101229A3FFBA}" srcOrd="4" destOrd="0" presId="urn:microsoft.com/office/officeart/2005/8/layout/list1"/>
    <dgm:cxn modelId="{1196E21E-3066-4D8F-AA07-0ED1A1E7B7D9}" type="presParOf" srcId="{7E527B17-A748-4D4B-A883-101229A3FFBA}" destId="{6485334C-4846-4875-8A3C-0B80E858F833}" srcOrd="0" destOrd="0" presId="urn:microsoft.com/office/officeart/2005/8/layout/list1"/>
    <dgm:cxn modelId="{9D0152BE-AD34-4C30-B7AD-0A75353A7163}" type="presParOf" srcId="{7E527B17-A748-4D4B-A883-101229A3FFBA}" destId="{08EAAB02-9D96-4F2D-B277-6D95B5F4352F}" srcOrd="1" destOrd="0" presId="urn:microsoft.com/office/officeart/2005/8/layout/list1"/>
    <dgm:cxn modelId="{01D0EEF9-F761-4F3D-AF8D-20ED5047AD07}" type="presParOf" srcId="{69EF6B0F-F233-4CC8-A5B6-554E86F0D5C7}" destId="{0A0280AB-32C1-4FAE-858B-6C26A2A17844}" srcOrd="5" destOrd="0" presId="urn:microsoft.com/office/officeart/2005/8/layout/list1"/>
    <dgm:cxn modelId="{5154E0D5-D382-4321-B2FA-5491E5DF1535}" type="presParOf" srcId="{69EF6B0F-F233-4CC8-A5B6-554E86F0D5C7}" destId="{D9F317A0-991D-4E4F-8FEF-63CDEB39101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A12351-4DC6-4B13-A2FD-C3576D89D2C1}"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id-ID"/>
        </a:p>
      </dgm:t>
    </dgm:pt>
    <dgm:pt modelId="{B0D61D31-8733-47A6-97B5-4C151311B469}">
      <dgm:prSet phldrT="[Text]"/>
      <dgm:spPr/>
      <dgm:t>
        <a:bodyPr/>
        <a:lstStyle/>
        <a:p>
          <a:r>
            <a:rPr lang="id-ID" dirty="0" smtClean="0"/>
            <a:t>Setiap kenaikan 10% pajak rokok</a:t>
          </a:r>
          <a:endParaRPr lang="id-ID" dirty="0"/>
        </a:p>
      </dgm:t>
    </dgm:pt>
    <dgm:pt modelId="{2975C936-A33F-405C-A893-34D8B18153CC}" type="parTrans" cxnId="{3E947015-354F-447D-B404-189CE3EFDD22}">
      <dgm:prSet/>
      <dgm:spPr/>
      <dgm:t>
        <a:bodyPr/>
        <a:lstStyle/>
        <a:p>
          <a:endParaRPr lang="id-ID"/>
        </a:p>
      </dgm:t>
    </dgm:pt>
    <dgm:pt modelId="{327403F3-B181-4D4C-B6A0-714322775DF4}" type="sibTrans" cxnId="{3E947015-354F-447D-B404-189CE3EFDD22}">
      <dgm:prSet/>
      <dgm:spPr/>
      <dgm:t>
        <a:bodyPr/>
        <a:lstStyle/>
        <a:p>
          <a:endParaRPr lang="id-ID"/>
        </a:p>
      </dgm:t>
    </dgm:pt>
    <dgm:pt modelId="{65896AF3-1796-4C70-825E-34971A057BC2}">
      <dgm:prSet phldrT="[Text]"/>
      <dgm:spPr/>
      <dgm:t>
        <a:bodyPr/>
        <a:lstStyle/>
        <a:p>
          <a:r>
            <a:rPr lang="id-ID" dirty="0" smtClean="0"/>
            <a:t>Penjualan rokok menurun 4%-8%</a:t>
          </a:r>
          <a:endParaRPr lang="id-ID" dirty="0"/>
        </a:p>
      </dgm:t>
    </dgm:pt>
    <dgm:pt modelId="{952CB617-149E-413A-9A81-F7F6D37E7452}" type="parTrans" cxnId="{8E8ED767-21CB-4A2E-B2B0-5881A3356F5B}">
      <dgm:prSet/>
      <dgm:spPr/>
      <dgm:t>
        <a:bodyPr/>
        <a:lstStyle/>
        <a:p>
          <a:endParaRPr lang="id-ID"/>
        </a:p>
      </dgm:t>
    </dgm:pt>
    <dgm:pt modelId="{95E470A3-664A-4E1D-AF6F-77F5A6448057}" type="sibTrans" cxnId="{8E8ED767-21CB-4A2E-B2B0-5881A3356F5B}">
      <dgm:prSet/>
      <dgm:spPr/>
      <dgm:t>
        <a:bodyPr/>
        <a:lstStyle/>
        <a:p>
          <a:endParaRPr lang="id-ID"/>
        </a:p>
      </dgm:t>
    </dgm:pt>
    <dgm:pt modelId="{D7AF38BB-2C8E-420A-B3A6-11A9C3881753}" type="pres">
      <dgm:prSet presAssocID="{09A12351-4DC6-4B13-A2FD-C3576D89D2C1}" presName="compositeShape" presStyleCnt="0">
        <dgm:presLayoutVars>
          <dgm:chMax val="2"/>
          <dgm:dir/>
          <dgm:resizeHandles val="exact"/>
        </dgm:presLayoutVars>
      </dgm:prSet>
      <dgm:spPr/>
      <dgm:t>
        <a:bodyPr/>
        <a:lstStyle/>
        <a:p>
          <a:endParaRPr lang="id-ID"/>
        </a:p>
      </dgm:t>
    </dgm:pt>
    <dgm:pt modelId="{4EC80213-2B82-457C-BA52-DDEDF4EB632B}" type="pres">
      <dgm:prSet presAssocID="{B0D61D31-8733-47A6-97B5-4C151311B469}" presName="upArrow" presStyleLbl="node1" presStyleIdx="0" presStyleCnt="2"/>
      <dgm:spPr/>
    </dgm:pt>
    <dgm:pt modelId="{6F30C61C-CFB5-4CFE-AA54-16F1E3CF0991}" type="pres">
      <dgm:prSet presAssocID="{B0D61D31-8733-47A6-97B5-4C151311B469}" presName="upArrowText" presStyleLbl="revTx" presStyleIdx="0" presStyleCnt="2">
        <dgm:presLayoutVars>
          <dgm:chMax val="0"/>
          <dgm:bulletEnabled val="1"/>
        </dgm:presLayoutVars>
      </dgm:prSet>
      <dgm:spPr/>
      <dgm:t>
        <a:bodyPr/>
        <a:lstStyle/>
        <a:p>
          <a:endParaRPr lang="id-ID"/>
        </a:p>
      </dgm:t>
    </dgm:pt>
    <dgm:pt modelId="{D84E2094-91A3-45D6-852C-4AFC474010AC}" type="pres">
      <dgm:prSet presAssocID="{65896AF3-1796-4C70-825E-34971A057BC2}" presName="downArrow" presStyleLbl="node1" presStyleIdx="1" presStyleCnt="2"/>
      <dgm:spPr/>
    </dgm:pt>
    <dgm:pt modelId="{81E6B021-070B-43EC-8E40-C78790C4189A}" type="pres">
      <dgm:prSet presAssocID="{65896AF3-1796-4C70-825E-34971A057BC2}" presName="downArrowText" presStyleLbl="revTx" presStyleIdx="1" presStyleCnt="2">
        <dgm:presLayoutVars>
          <dgm:chMax val="0"/>
          <dgm:bulletEnabled val="1"/>
        </dgm:presLayoutVars>
      </dgm:prSet>
      <dgm:spPr/>
      <dgm:t>
        <a:bodyPr/>
        <a:lstStyle/>
        <a:p>
          <a:endParaRPr lang="id-ID"/>
        </a:p>
      </dgm:t>
    </dgm:pt>
  </dgm:ptLst>
  <dgm:cxnLst>
    <dgm:cxn modelId="{3E947015-354F-447D-B404-189CE3EFDD22}" srcId="{09A12351-4DC6-4B13-A2FD-C3576D89D2C1}" destId="{B0D61D31-8733-47A6-97B5-4C151311B469}" srcOrd="0" destOrd="0" parTransId="{2975C936-A33F-405C-A893-34D8B18153CC}" sibTransId="{327403F3-B181-4D4C-B6A0-714322775DF4}"/>
    <dgm:cxn modelId="{0D1876AF-715C-4BD7-BB3A-A01D9E960F39}" type="presOf" srcId="{B0D61D31-8733-47A6-97B5-4C151311B469}" destId="{6F30C61C-CFB5-4CFE-AA54-16F1E3CF0991}" srcOrd="0" destOrd="0" presId="urn:microsoft.com/office/officeart/2005/8/layout/arrow4"/>
    <dgm:cxn modelId="{EA11B11A-D2A4-4849-B433-3C24BD6248A2}" type="presOf" srcId="{65896AF3-1796-4C70-825E-34971A057BC2}" destId="{81E6B021-070B-43EC-8E40-C78790C4189A}" srcOrd="0" destOrd="0" presId="urn:microsoft.com/office/officeart/2005/8/layout/arrow4"/>
    <dgm:cxn modelId="{8E8ED767-21CB-4A2E-B2B0-5881A3356F5B}" srcId="{09A12351-4DC6-4B13-A2FD-C3576D89D2C1}" destId="{65896AF3-1796-4C70-825E-34971A057BC2}" srcOrd="1" destOrd="0" parTransId="{952CB617-149E-413A-9A81-F7F6D37E7452}" sibTransId="{95E470A3-664A-4E1D-AF6F-77F5A6448057}"/>
    <dgm:cxn modelId="{B425F765-5962-4E51-94A8-D3B77E4B9857}" type="presOf" srcId="{09A12351-4DC6-4B13-A2FD-C3576D89D2C1}" destId="{D7AF38BB-2C8E-420A-B3A6-11A9C3881753}" srcOrd="0" destOrd="0" presId="urn:microsoft.com/office/officeart/2005/8/layout/arrow4"/>
    <dgm:cxn modelId="{57C8ECD4-87FC-4EFD-B83F-2D57365C78A5}" type="presParOf" srcId="{D7AF38BB-2C8E-420A-B3A6-11A9C3881753}" destId="{4EC80213-2B82-457C-BA52-DDEDF4EB632B}" srcOrd="0" destOrd="0" presId="urn:microsoft.com/office/officeart/2005/8/layout/arrow4"/>
    <dgm:cxn modelId="{223C5A42-1636-48AE-AEA5-A81A062EF33D}" type="presParOf" srcId="{D7AF38BB-2C8E-420A-B3A6-11A9C3881753}" destId="{6F30C61C-CFB5-4CFE-AA54-16F1E3CF0991}" srcOrd="1" destOrd="0" presId="urn:microsoft.com/office/officeart/2005/8/layout/arrow4"/>
    <dgm:cxn modelId="{AF8FD092-7B58-4C55-8F99-235E06195F97}" type="presParOf" srcId="{D7AF38BB-2C8E-420A-B3A6-11A9C3881753}" destId="{D84E2094-91A3-45D6-852C-4AFC474010AC}" srcOrd="2" destOrd="0" presId="urn:microsoft.com/office/officeart/2005/8/layout/arrow4"/>
    <dgm:cxn modelId="{DE76C24E-1F33-48FB-9022-A6C736F0A084}" type="presParOf" srcId="{D7AF38BB-2C8E-420A-B3A6-11A9C3881753}" destId="{81E6B021-070B-43EC-8E40-C78790C4189A}"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B23BA1-C25C-432F-A823-88A106CDDEB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d-ID"/>
        </a:p>
      </dgm:t>
    </dgm:pt>
    <dgm:pt modelId="{D6842733-AF6B-40C4-BE8F-B34E298BBEB3}">
      <dgm:prSet phldrT="[Text]"/>
      <dgm:spPr/>
      <dgm:t>
        <a:bodyPr/>
        <a:lstStyle/>
        <a:p>
          <a:r>
            <a:rPr lang="id-ID" dirty="0" smtClean="0"/>
            <a:t>Perokok aktif sebagian besar berasal dari masyarakat berpenghasilan rendah</a:t>
          </a:r>
          <a:endParaRPr lang="id-ID" dirty="0"/>
        </a:p>
      </dgm:t>
    </dgm:pt>
    <dgm:pt modelId="{87C2E390-51DF-45C7-BDBE-7CA46AE849AD}" type="parTrans" cxnId="{3DA1922C-1886-432D-AD5D-373D09E87EBA}">
      <dgm:prSet/>
      <dgm:spPr/>
      <dgm:t>
        <a:bodyPr/>
        <a:lstStyle/>
        <a:p>
          <a:endParaRPr lang="id-ID"/>
        </a:p>
      </dgm:t>
    </dgm:pt>
    <dgm:pt modelId="{2865FCB9-076A-459C-A7DF-723E8AEB7FC6}" type="sibTrans" cxnId="{3DA1922C-1886-432D-AD5D-373D09E87EBA}">
      <dgm:prSet/>
      <dgm:spPr/>
      <dgm:t>
        <a:bodyPr/>
        <a:lstStyle/>
        <a:p>
          <a:endParaRPr lang="id-ID"/>
        </a:p>
      </dgm:t>
    </dgm:pt>
    <dgm:pt modelId="{9E06F0B1-A021-49C0-8444-6E83AF92C0E8}">
      <dgm:prSet phldrT="[Text]"/>
      <dgm:spPr/>
      <dgm:t>
        <a:bodyPr/>
        <a:lstStyle/>
        <a:p>
          <a:r>
            <a:rPr lang="id-ID" dirty="0" smtClean="0"/>
            <a:t>19% perokok berasal dari masyarakat berpenghasilan lebih dari $50,000/tahun</a:t>
          </a:r>
          <a:endParaRPr lang="id-ID" dirty="0"/>
        </a:p>
      </dgm:t>
    </dgm:pt>
    <dgm:pt modelId="{23A80CA3-CBCD-41DC-919F-C27CAA4A7A36}" type="parTrans" cxnId="{5F5D06FD-CA61-4975-A8AB-0B991BBDC61F}">
      <dgm:prSet/>
      <dgm:spPr/>
      <dgm:t>
        <a:bodyPr/>
        <a:lstStyle/>
        <a:p>
          <a:endParaRPr lang="id-ID"/>
        </a:p>
      </dgm:t>
    </dgm:pt>
    <dgm:pt modelId="{F1E1FC2D-212E-409D-8325-51B8E063A1AC}" type="sibTrans" cxnId="{5F5D06FD-CA61-4975-A8AB-0B991BBDC61F}">
      <dgm:prSet/>
      <dgm:spPr/>
      <dgm:t>
        <a:bodyPr/>
        <a:lstStyle/>
        <a:p>
          <a:endParaRPr lang="id-ID"/>
        </a:p>
      </dgm:t>
    </dgm:pt>
    <dgm:pt modelId="{25E85721-5996-4C2C-B536-61A085BC8D0C}">
      <dgm:prSet phldrT="[Text]"/>
      <dgm:spPr/>
      <dgm:t>
        <a:bodyPr/>
        <a:lstStyle/>
        <a:p>
          <a:r>
            <a:rPr lang="id-ID" dirty="0" smtClean="0"/>
            <a:t>32% perokok berasal dari masyarakat berpenghasilan kurang dari $10,000/tahun</a:t>
          </a:r>
          <a:endParaRPr lang="id-ID" dirty="0"/>
        </a:p>
      </dgm:t>
    </dgm:pt>
    <dgm:pt modelId="{90CBD4A5-305F-4C33-BE71-19CDE3155774}" type="parTrans" cxnId="{FCC2A37A-A8F7-44E8-BB41-AE8DDE5FBEF7}">
      <dgm:prSet/>
      <dgm:spPr/>
      <dgm:t>
        <a:bodyPr/>
        <a:lstStyle/>
        <a:p>
          <a:endParaRPr lang="id-ID"/>
        </a:p>
      </dgm:t>
    </dgm:pt>
    <dgm:pt modelId="{9638E144-F72D-4769-B925-2B05D7CE5FC9}" type="sibTrans" cxnId="{FCC2A37A-A8F7-44E8-BB41-AE8DDE5FBEF7}">
      <dgm:prSet/>
      <dgm:spPr/>
      <dgm:t>
        <a:bodyPr/>
        <a:lstStyle/>
        <a:p>
          <a:endParaRPr lang="id-ID"/>
        </a:p>
      </dgm:t>
    </dgm:pt>
    <dgm:pt modelId="{73A3D450-7996-4EE9-87B6-58FA2296BFDA}" type="pres">
      <dgm:prSet presAssocID="{02B23BA1-C25C-432F-A823-88A106CDDEB2}" presName="linear" presStyleCnt="0">
        <dgm:presLayoutVars>
          <dgm:dir/>
          <dgm:animLvl val="lvl"/>
          <dgm:resizeHandles val="exact"/>
        </dgm:presLayoutVars>
      </dgm:prSet>
      <dgm:spPr/>
      <dgm:t>
        <a:bodyPr/>
        <a:lstStyle/>
        <a:p>
          <a:endParaRPr lang="id-ID"/>
        </a:p>
      </dgm:t>
    </dgm:pt>
    <dgm:pt modelId="{6DEAB309-92E0-44BF-A1B3-C530D8B2FC86}" type="pres">
      <dgm:prSet presAssocID="{D6842733-AF6B-40C4-BE8F-B34E298BBEB3}" presName="parentLin" presStyleCnt="0"/>
      <dgm:spPr/>
    </dgm:pt>
    <dgm:pt modelId="{F46B1CDB-A54B-4B48-8C52-F561C8C6BAD0}" type="pres">
      <dgm:prSet presAssocID="{D6842733-AF6B-40C4-BE8F-B34E298BBEB3}" presName="parentLeftMargin" presStyleLbl="node1" presStyleIdx="0" presStyleCnt="3"/>
      <dgm:spPr/>
      <dgm:t>
        <a:bodyPr/>
        <a:lstStyle/>
        <a:p>
          <a:endParaRPr lang="id-ID"/>
        </a:p>
      </dgm:t>
    </dgm:pt>
    <dgm:pt modelId="{7F8212D8-EC6F-4FBA-A2C9-B232B2D82478}" type="pres">
      <dgm:prSet presAssocID="{D6842733-AF6B-40C4-BE8F-B34E298BBEB3}" presName="parentText" presStyleLbl="node1" presStyleIdx="0" presStyleCnt="3">
        <dgm:presLayoutVars>
          <dgm:chMax val="0"/>
          <dgm:bulletEnabled val="1"/>
        </dgm:presLayoutVars>
      </dgm:prSet>
      <dgm:spPr/>
      <dgm:t>
        <a:bodyPr/>
        <a:lstStyle/>
        <a:p>
          <a:endParaRPr lang="id-ID"/>
        </a:p>
      </dgm:t>
    </dgm:pt>
    <dgm:pt modelId="{C08F4E24-94D2-4A51-82BE-86E6ECA8E2F0}" type="pres">
      <dgm:prSet presAssocID="{D6842733-AF6B-40C4-BE8F-B34E298BBEB3}" presName="negativeSpace" presStyleCnt="0"/>
      <dgm:spPr/>
    </dgm:pt>
    <dgm:pt modelId="{4788CEDE-86F5-4B6D-AF3B-689533FCE3FD}" type="pres">
      <dgm:prSet presAssocID="{D6842733-AF6B-40C4-BE8F-B34E298BBEB3}" presName="childText" presStyleLbl="conFgAcc1" presStyleIdx="0" presStyleCnt="3">
        <dgm:presLayoutVars>
          <dgm:bulletEnabled val="1"/>
        </dgm:presLayoutVars>
      </dgm:prSet>
      <dgm:spPr/>
    </dgm:pt>
    <dgm:pt modelId="{E11BA6EB-E1DD-4841-A41C-640CF02A3782}" type="pres">
      <dgm:prSet presAssocID="{2865FCB9-076A-459C-A7DF-723E8AEB7FC6}" presName="spaceBetweenRectangles" presStyleCnt="0"/>
      <dgm:spPr/>
    </dgm:pt>
    <dgm:pt modelId="{E98EA81C-D83A-448E-9903-BE32B757C274}" type="pres">
      <dgm:prSet presAssocID="{9E06F0B1-A021-49C0-8444-6E83AF92C0E8}" presName="parentLin" presStyleCnt="0"/>
      <dgm:spPr/>
    </dgm:pt>
    <dgm:pt modelId="{6B43CCE8-8C2A-4B5F-8D61-4B04689E6B3A}" type="pres">
      <dgm:prSet presAssocID="{9E06F0B1-A021-49C0-8444-6E83AF92C0E8}" presName="parentLeftMargin" presStyleLbl="node1" presStyleIdx="0" presStyleCnt="3"/>
      <dgm:spPr/>
      <dgm:t>
        <a:bodyPr/>
        <a:lstStyle/>
        <a:p>
          <a:endParaRPr lang="id-ID"/>
        </a:p>
      </dgm:t>
    </dgm:pt>
    <dgm:pt modelId="{B2ACD50E-5D77-4E40-9EA0-9FC0EFB30F86}" type="pres">
      <dgm:prSet presAssocID="{9E06F0B1-A021-49C0-8444-6E83AF92C0E8}" presName="parentText" presStyleLbl="node1" presStyleIdx="1" presStyleCnt="3">
        <dgm:presLayoutVars>
          <dgm:chMax val="0"/>
          <dgm:bulletEnabled val="1"/>
        </dgm:presLayoutVars>
      </dgm:prSet>
      <dgm:spPr/>
      <dgm:t>
        <a:bodyPr/>
        <a:lstStyle/>
        <a:p>
          <a:endParaRPr lang="id-ID"/>
        </a:p>
      </dgm:t>
    </dgm:pt>
    <dgm:pt modelId="{7EAD05E9-24A3-4539-B9B4-362073968380}" type="pres">
      <dgm:prSet presAssocID="{9E06F0B1-A021-49C0-8444-6E83AF92C0E8}" presName="negativeSpace" presStyleCnt="0"/>
      <dgm:spPr/>
    </dgm:pt>
    <dgm:pt modelId="{1819F467-F720-45AF-84B1-82C6CB80DB86}" type="pres">
      <dgm:prSet presAssocID="{9E06F0B1-A021-49C0-8444-6E83AF92C0E8}" presName="childText" presStyleLbl="conFgAcc1" presStyleIdx="1" presStyleCnt="3">
        <dgm:presLayoutVars>
          <dgm:bulletEnabled val="1"/>
        </dgm:presLayoutVars>
      </dgm:prSet>
      <dgm:spPr/>
    </dgm:pt>
    <dgm:pt modelId="{F53F7693-18CB-4F30-A655-0DB75A31838D}" type="pres">
      <dgm:prSet presAssocID="{F1E1FC2D-212E-409D-8325-51B8E063A1AC}" presName="spaceBetweenRectangles" presStyleCnt="0"/>
      <dgm:spPr/>
    </dgm:pt>
    <dgm:pt modelId="{4C3BD8B2-4D37-4B87-9F2E-93E4A1A0CC98}" type="pres">
      <dgm:prSet presAssocID="{25E85721-5996-4C2C-B536-61A085BC8D0C}" presName="parentLin" presStyleCnt="0"/>
      <dgm:spPr/>
    </dgm:pt>
    <dgm:pt modelId="{9B1DA43B-FD2B-4B24-B715-5E605D55AE11}" type="pres">
      <dgm:prSet presAssocID="{25E85721-5996-4C2C-B536-61A085BC8D0C}" presName="parentLeftMargin" presStyleLbl="node1" presStyleIdx="1" presStyleCnt="3"/>
      <dgm:spPr/>
      <dgm:t>
        <a:bodyPr/>
        <a:lstStyle/>
        <a:p>
          <a:endParaRPr lang="id-ID"/>
        </a:p>
      </dgm:t>
    </dgm:pt>
    <dgm:pt modelId="{88E8DC7F-8C95-498B-955D-12F23728F243}" type="pres">
      <dgm:prSet presAssocID="{25E85721-5996-4C2C-B536-61A085BC8D0C}" presName="parentText" presStyleLbl="node1" presStyleIdx="2" presStyleCnt="3">
        <dgm:presLayoutVars>
          <dgm:chMax val="0"/>
          <dgm:bulletEnabled val="1"/>
        </dgm:presLayoutVars>
      </dgm:prSet>
      <dgm:spPr/>
      <dgm:t>
        <a:bodyPr/>
        <a:lstStyle/>
        <a:p>
          <a:endParaRPr lang="id-ID"/>
        </a:p>
      </dgm:t>
    </dgm:pt>
    <dgm:pt modelId="{5B5182F8-1C6B-4DAF-9BE8-752B62EA5C13}" type="pres">
      <dgm:prSet presAssocID="{25E85721-5996-4C2C-B536-61A085BC8D0C}" presName="negativeSpace" presStyleCnt="0"/>
      <dgm:spPr/>
    </dgm:pt>
    <dgm:pt modelId="{8BA115DB-7666-4F68-ABEB-A5770B28564A}" type="pres">
      <dgm:prSet presAssocID="{25E85721-5996-4C2C-B536-61A085BC8D0C}" presName="childText" presStyleLbl="conFgAcc1" presStyleIdx="2" presStyleCnt="3">
        <dgm:presLayoutVars>
          <dgm:bulletEnabled val="1"/>
        </dgm:presLayoutVars>
      </dgm:prSet>
      <dgm:spPr/>
    </dgm:pt>
  </dgm:ptLst>
  <dgm:cxnLst>
    <dgm:cxn modelId="{CD444BBA-BC6D-4AAC-8725-A306D534CD43}" type="presOf" srcId="{02B23BA1-C25C-432F-A823-88A106CDDEB2}" destId="{73A3D450-7996-4EE9-87B6-58FA2296BFDA}" srcOrd="0" destOrd="0" presId="urn:microsoft.com/office/officeart/2005/8/layout/list1"/>
    <dgm:cxn modelId="{96A0FEB0-CDB6-4C87-B732-63BB22316C61}" type="presOf" srcId="{9E06F0B1-A021-49C0-8444-6E83AF92C0E8}" destId="{B2ACD50E-5D77-4E40-9EA0-9FC0EFB30F86}" srcOrd="1" destOrd="0" presId="urn:microsoft.com/office/officeart/2005/8/layout/list1"/>
    <dgm:cxn modelId="{4F91DE23-1495-4D18-BF2A-82528382D608}" type="presOf" srcId="{25E85721-5996-4C2C-B536-61A085BC8D0C}" destId="{88E8DC7F-8C95-498B-955D-12F23728F243}" srcOrd="1" destOrd="0" presId="urn:microsoft.com/office/officeart/2005/8/layout/list1"/>
    <dgm:cxn modelId="{553C2FF7-0954-4FCB-891E-4136EC4118E3}" type="presOf" srcId="{9E06F0B1-A021-49C0-8444-6E83AF92C0E8}" destId="{6B43CCE8-8C2A-4B5F-8D61-4B04689E6B3A}" srcOrd="0" destOrd="0" presId="urn:microsoft.com/office/officeart/2005/8/layout/list1"/>
    <dgm:cxn modelId="{FCC2A37A-A8F7-44E8-BB41-AE8DDE5FBEF7}" srcId="{02B23BA1-C25C-432F-A823-88A106CDDEB2}" destId="{25E85721-5996-4C2C-B536-61A085BC8D0C}" srcOrd="2" destOrd="0" parTransId="{90CBD4A5-305F-4C33-BE71-19CDE3155774}" sibTransId="{9638E144-F72D-4769-B925-2B05D7CE5FC9}"/>
    <dgm:cxn modelId="{1A435DC0-34B7-42CE-9D1A-2B053B4BBB3E}" type="presOf" srcId="{25E85721-5996-4C2C-B536-61A085BC8D0C}" destId="{9B1DA43B-FD2B-4B24-B715-5E605D55AE11}" srcOrd="0" destOrd="0" presId="urn:microsoft.com/office/officeart/2005/8/layout/list1"/>
    <dgm:cxn modelId="{8CF0D0D5-128E-4B6F-9223-046C33EB42A6}" type="presOf" srcId="{D6842733-AF6B-40C4-BE8F-B34E298BBEB3}" destId="{7F8212D8-EC6F-4FBA-A2C9-B232B2D82478}" srcOrd="1" destOrd="0" presId="urn:microsoft.com/office/officeart/2005/8/layout/list1"/>
    <dgm:cxn modelId="{5F5D06FD-CA61-4975-A8AB-0B991BBDC61F}" srcId="{02B23BA1-C25C-432F-A823-88A106CDDEB2}" destId="{9E06F0B1-A021-49C0-8444-6E83AF92C0E8}" srcOrd="1" destOrd="0" parTransId="{23A80CA3-CBCD-41DC-919F-C27CAA4A7A36}" sibTransId="{F1E1FC2D-212E-409D-8325-51B8E063A1AC}"/>
    <dgm:cxn modelId="{39032926-47AC-4101-BF88-6BBB26B488C7}" type="presOf" srcId="{D6842733-AF6B-40C4-BE8F-B34E298BBEB3}" destId="{F46B1CDB-A54B-4B48-8C52-F561C8C6BAD0}" srcOrd="0" destOrd="0" presId="urn:microsoft.com/office/officeart/2005/8/layout/list1"/>
    <dgm:cxn modelId="{3DA1922C-1886-432D-AD5D-373D09E87EBA}" srcId="{02B23BA1-C25C-432F-A823-88A106CDDEB2}" destId="{D6842733-AF6B-40C4-BE8F-B34E298BBEB3}" srcOrd="0" destOrd="0" parTransId="{87C2E390-51DF-45C7-BDBE-7CA46AE849AD}" sibTransId="{2865FCB9-076A-459C-A7DF-723E8AEB7FC6}"/>
    <dgm:cxn modelId="{E2380424-EC05-4169-A1D2-8B857F2DED26}" type="presParOf" srcId="{73A3D450-7996-4EE9-87B6-58FA2296BFDA}" destId="{6DEAB309-92E0-44BF-A1B3-C530D8B2FC86}" srcOrd="0" destOrd="0" presId="urn:microsoft.com/office/officeart/2005/8/layout/list1"/>
    <dgm:cxn modelId="{37709810-BB21-4AB5-8723-EEA822AC8BEE}" type="presParOf" srcId="{6DEAB309-92E0-44BF-A1B3-C530D8B2FC86}" destId="{F46B1CDB-A54B-4B48-8C52-F561C8C6BAD0}" srcOrd="0" destOrd="0" presId="urn:microsoft.com/office/officeart/2005/8/layout/list1"/>
    <dgm:cxn modelId="{F3AA859D-55DD-48F6-A9A0-D72BE9C63948}" type="presParOf" srcId="{6DEAB309-92E0-44BF-A1B3-C530D8B2FC86}" destId="{7F8212D8-EC6F-4FBA-A2C9-B232B2D82478}" srcOrd="1" destOrd="0" presId="urn:microsoft.com/office/officeart/2005/8/layout/list1"/>
    <dgm:cxn modelId="{5CE2F0B1-7336-4F0A-A791-D5EE057A68DB}" type="presParOf" srcId="{73A3D450-7996-4EE9-87B6-58FA2296BFDA}" destId="{C08F4E24-94D2-4A51-82BE-86E6ECA8E2F0}" srcOrd="1" destOrd="0" presId="urn:microsoft.com/office/officeart/2005/8/layout/list1"/>
    <dgm:cxn modelId="{8911F530-D1ED-40FA-910D-B06F136CAE46}" type="presParOf" srcId="{73A3D450-7996-4EE9-87B6-58FA2296BFDA}" destId="{4788CEDE-86F5-4B6D-AF3B-689533FCE3FD}" srcOrd="2" destOrd="0" presId="urn:microsoft.com/office/officeart/2005/8/layout/list1"/>
    <dgm:cxn modelId="{A3026494-75C2-4E5E-BEE2-EAD287873088}" type="presParOf" srcId="{73A3D450-7996-4EE9-87B6-58FA2296BFDA}" destId="{E11BA6EB-E1DD-4841-A41C-640CF02A3782}" srcOrd="3" destOrd="0" presId="urn:microsoft.com/office/officeart/2005/8/layout/list1"/>
    <dgm:cxn modelId="{94379264-799B-446C-89BB-8CBF0078AF7C}" type="presParOf" srcId="{73A3D450-7996-4EE9-87B6-58FA2296BFDA}" destId="{E98EA81C-D83A-448E-9903-BE32B757C274}" srcOrd="4" destOrd="0" presId="urn:microsoft.com/office/officeart/2005/8/layout/list1"/>
    <dgm:cxn modelId="{523E7EE3-CEEE-4D87-B9A7-E7CF9628F3F3}" type="presParOf" srcId="{E98EA81C-D83A-448E-9903-BE32B757C274}" destId="{6B43CCE8-8C2A-4B5F-8D61-4B04689E6B3A}" srcOrd="0" destOrd="0" presId="urn:microsoft.com/office/officeart/2005/8/layout/list1"/>
    <dgm:cxn modelId="{468A2CB9-E666-4D53-96AF-C1C1E08108F1}" type="presParOf" srcId="{E98EA81C-D83A-448E-9903-BE32B757C274}" destId="{B2ACD50E-5D77-4E40-9EA0-9FC0EFB30F86}" srcOrd="1" destOrd="0" presId="urn:microsoft.com/office/officeart/2005/8/layout/list1"/>
    <dgm:cxn modelId="{1265B6EE-002A-45B5-8F3B-161BC60A9957}" type="presParOf" srcId="{73A3D450-7996-4EE9-87B6-58FA2296BFDA}" destId="{7EAD05E9-24A3-4539-B9B4-362073968380}" srcOrd="5" destOrd="0" presId="urn:microsoft.com/office/officeart/2005/8/layout/list1"/>
    <dgm:cxn modelId="{17E4B22C-D3D4-42C5-AB00-3800FA4E6183}" type="presParOf" srcId="{73A3D450-7996-4EE9-87B6-58FA2296BFDA}" destId="{1819F467-F720-45AF-84B1-82C6CB80DB86}" srcOrd="6" destOrd="0" presId="urn:microsoft.com/office/officeart/2005/8/layout/list1"/>
    <dgm:cxn modelId="{4CB1A7D5-F4E4-4147-A162-BEF4D0319204}" type="presParOf" srcId="{73A3D450-7996-4EE9-87B6-58FA2296BFDA}" destId="{F53F7693-18CB-4F30-A655-0DB75A31838D}" srcOrd="7" destOrd="0" presId="urn:microsoft.com/office/officeart/2005/8/layout/list1"/>
    <dgm:cxn modelId="{F87BACEB-DB93-45CC-97C3-BE3B95AF7599}" type="presParOf" srcId="{73A3D450-7996-4EE9-87B6-58FA2296BFDA}" destId="{4C3BD8B2-4D37-4B87-9F2E-93E4A1A0CC98}" srcOrd="8" destOrd="0" presId="urn:microsoft.com/office/officeart/2005/8/layout/list1"/>
    <dgm:cxn modelId="{66C81777-1E0E-4362-A3E4-14E3A3478E0E}" type="presParOf" srcId="{4C3BD8B2-4D37-4B87-9F2E-93E4A1A0CC98}" destId="{9B1DA43B-FD2B-4B24-B715-5E605D55AE11}" srcOrd="0" destOrd="0" presId="urn:microsoft.com/office/officeart/2005/8/layout/list1"/>
    <dgm:cxn modelId="{EE3A815B-D2A9-43FB-88FE-754DA5530805}" type="presParOf" srcId="{4C3BD8B2-4D37-4B87-9F2E-93E4A1A0CC98}" destId="{88E8DC7F-8C95-498B-955D-12F23728F243}" srcOrd="1" destOrd="0" presId="urn:microsoft.com/office/officeart/2005/8/layout/list1"/>
    <dgm:cxn modelId="{49175467-5806-4766-8B91-15405A5FF0C8}" type="presParOf" srcId="{73A3D450-7996-4EE9-87B6-58FA2296BFDA}" destId="{5B5182F8-1C6B-4DAF-9BE8-752B62EA5C13}" srcOrd="9" destOrd="0" presId="urn:microsoft.com/office/officeart/2005/8/layout/list1"/>
    <dgm:cxn modelId="{C485FBB9-F851-4941-9FD5-2C7B70EEF160}" type="presParOf" srcId="{73A3D450-7996-4EE9-87B6-58FA2296BFDA}" destId="{8BA115DB-7666-4F68-ABEB-A5770B28564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8C3D25-EF02-40FA-BCE5-872C9C2BEA76}" type="doc">
      <dgm:prSet loTypeId="urn:microsoft.com/office/officeart/2005/8/layout/chevron1" loCatId="process" qsTypeId="urn:microsoft.com/office/officeart/2005/8/quickstyle/simple1" qsCatId="simple" csTypeId="urn:microsoft.com/office/officeart/2005/8/colors/accent1_2" csCatId="accent1" phldr="1"/>
      <dgm:spPr/>
    </dgm:pt>
    <dgm:pt modelId="{D880512F-BCB5-46C2-A0F0-D3BF22F35726}">
      <dgm:prSet phldrT="[Text]"/>
      <dgm:spPr/>
      <dgm:t>
        <a:bodyPr/>
        <a:lstStyle/>
        <a:p>
          <a:r>
            <a:rPr lang="id-ID" dirty="0" smtClean="0"/>
            <a:t>Kenaikan pajak rokok</a:t>
          </a:r>
          <a:endParaRPr lang="id-ID" dirty="0"/>
        </a:p>
      </dgm:t>
    </dgm:pt>
    <dgm:pt modelId="{D6D56FD2-9D0C-4DA3-8572-7B2C8506AB23}" type="parTrans" cxnId="{9EF05A89-F0C6-4AF0-81DA-35522E362D72}">
      <dgm:prSet/>
      <dgm:spPr/>
    </dgm:pt>
    <dgm:pt modelId="{87AE6D54-EB41-4CD0-B483-6E92DC77056A}" type="sibTrans" cxnId="{9EF05A89-F0C6-4AF0-81DA-35522E362D72}">
      <dgm:prSet/>
      <dgm:spPr/>
    </dgm:pt>
    <dgm:pt modelId="{DCB39C05-E98B-4B06-8407-9CA873E52FB1}">
      <dgm:prSet phldrT="[Text]"/>
      <dgm:spPr/>
      <dgm:t>
        <a:bodyPr/>
        <a:lstStyle/>
        <a:p>
          <a:r>
            <a:rPr lang="id-ID" dirty="0" smtClean="0"/>
            <a:t>Distribusi terganggu</a:t>
          </a:r>
          <a:endParaRPr lang="id-ID" dirty="0"/>
        </a:p>
      </dgm:t>
    </dgm:pt>
    <dgm:pt modelId="{16AD988A-3612-4B62-AB73-DBDFC857B604}" type="parTrans" cxnId="{394D62B0-CEC5-4723-97D1-F0FEC2CA9FA6}">
      <dgm:prSet/>
      <dgm:spPr/>
    </dgm:pt>
    <dgm:pt modelId="{58951B8F-026F-4C8D-9361-373CBF2B751E}" type="sibTrans" cxnId="{394D62B0-CEC5-4723-97D1-F0FEC2CA9FA6}">
      <dgm:prSet/>
      <dgm:spPr/>
    </dgm:pt>
    <dgm:pt modelId="{EA87A7FB-17B6-4781-A09F-5F536B646083}">
      <dgm:prSet phldrT="[Text]"/>
      <dgm:spPr/>
      <dgm:t>
        <a:bodyPr/>
        <a:lstStyle/>
        <a:p>
          <a:r>
            <a:rPr lang="id-ID" dirty="0" smtClean="0"/>
            <a:t>Terjadi penyelundupan</a:t>
          </a:r>
          <a:endParaRPr lang="id-ID" dirty="0"/>
        </a:p>
      </dgm:t>
    </dgm:pt>
    <dgm:pt modelId="{21829A23-10D4-4A26-9A04-CE81F34C321C}" type="parTrans" cxnId="{A9408F88-D8AF-4DB4-B782-1C6C765CDE3E}">
      <dgm:prSet/>
      <dgm:spPr/>
    </dgm:pt>
    <dgm:pt modelId="{CCD303A9-2E62-433E-884A-BB500C205DCB}" type="sibTrans" cxnId="{A9408F88-D8AF-4DB4-B782-1C6C765CDE3E}">
      <dgm:prSet/>
      <dgm:spPr/>
    </dgm:pt>
    <dgm:pt modelId="{F18AB131-A70F-489E-A387-2D67B0EACEE3}" type="pres">
      <dgm:prSet presAssocID="{2F8C3D25-EF02-40FA-BCE5-872C9C2BEA76}" presName="Name0" presStyleCnt="0">
        <dgm:presLayoutVars>
          <dgm:dir/>
          <dgm:animLvl val="lvl"/>
          <dgm:resizeHandles val="exact"/>
        </dgm:presLayoutVars>
      </dgm:prSet>
      <dgm:spPr/>
    </dgm:pt>
    <dgm:pt modelId="{B0B74CBB-1217-4EF2-90AE-7A5762CAD279}" type="pres">
      <dgm:prSet presAssocID="{D880512F-BCB5-46C2-A0F0-D3BF22F35726}" presName="parTxOnly" presStyleLbl="node1" presStyleIdx="0" presStyleCnt="3">
        <dgm:presLayoutVars>
          <dgm:chMax val="0"/>
          <dgm:chPref val="0"/>
          <dgm:bulletEnabled val="1"/>
        </dgm:presLayoutVars>
      </dgm:prSet>
      <dgm:spPr/>
      <dgm:t>
        <a:bodyPr/>
        <a:lstStyle/>
        <a:p>
          <a:endParaRPr lang="id-ID"/>
        </a:p>
      </dgm:t>
    </dgm:pt>
    <dgm:pt modelId="{D2A20387-B792-4A79-8337-454815651214}" type="pres">
      <dgm:prSet presAssocID="{87AE6D54-EB41-4CD0-B483-6E92DC77056A}" presName="parTxOnlySpace" presStyleCnt="0"/>
      <dgm:spPr/>
    </dgm:pt>
    <dgm:pt modelId="{8A2FE019-2817-48D7-8E75-F3F87C3444E5}" type="pres">
      <dgm:prSet presAssocID="{DCB39C05-E98B-4B06-8407-9CA873E52FB1}" presName="parTxOnly" presStyleLbl="node1" presStyleIdx="1" presStyleCnt="3">
        <dgm:presLayoutVars>
          <dgm:chMax val="0"/>
          <dgm:chPref val="0"/>
          <dgm:bulletEnabled val="1"/>
        </dgm:presLayoutVars>
      </dgm:prSet>
      <dgm:spPr/>
      <dgm:t>
        <a:bodyPr/>
        <a:lstStyle/>
        <a:p>
          <a:endParaRPr lang="id-ID"/>
        </a:p>
      </dgm:t>
    </dgm:pt>
    <dgm:pt modelId="{539EE4F2-5E6F-4EF8-8FDC-33AE34053798}" type="pres">
      <dgm:prSet presAssocID="{58951B8F-026F-4C8D-9361-373CBF2B751E}" presName="parTxOnlySpace" presStyleCnt="0"/>
      <dgm:spPr/>
    </dgm:pt>
    <dgm:pt modelId="{447B668C-EB82-4FC4-A723-C24A94992696}" type="pres">
      <dgm:prSet presAssocID="{EA87A7FB-17B6-4781-A09F-5F536B646083}" presName="parTxOnly" presStyleLbl="node1" presStyleIdx="2" presStyleCnt="3">
        <dgm:presLayoutVars>
          <dgm:chMax val="0"/>
          <dgm:chPref val="0"/>
          <dgm:bulletEnabled val="1"/>
        </dgm:presLayoutVars>
      </dgm:prSet>
      <dgm:spPr/>
      <dgm:t>
        <a:bodyPr/>
        <a:lstStyle/>
        <a:p>
          <a:endParaRPr lang="id-ID"/>
        </a:p>
      </dgm:t>
    </dgm:pt>
  </dgm:ptLst>
  <dgm:cxnLst>
    <dgm:cxn modelId="{9EF05A89-F0C6-4AF0-81DA-35522E362D72}" srcId="{2F8C3D25-EF02-40FA-BCE5-872C9C2BEA76}" destId="{D880512F-BCB5-46C2-A0F0-D3BF22F35726}" srcOrd="0" destOrd="0" parTransId="{D6D56FD2-9D0C-4DA3-8572-7B2C8506AB23}" sibTransId="{87AE6D54-EB41-4CD0-B483-6E92DC77056A}"/>
    <dgm:cxn modelId="{DA13C948-E02A-4FE0-82E3-A076BE2CD2AC}" type="presOf" srcId="{D880512F-BCB5-46C2-A0F0-D3BF22F35726}" destId="{B0B74CBB-1217-4EF2-90AE-7A5762CAD279}" srcOrd="0" destOrd="0" presId="urn:microsoft.com/office/officeart/2005/8/layout/chevron1"/>
    <dgm:cxn modelId="{AC3C3F04-1C23-40FD-A682-2D49D1889B5D}" type="presOf" srcId="{2F8C3D25-EF02-40FA-BCE5-872C9C2BEA76}" destId="{F18AB131-A70F-489E-A387-2D67B0EACEE3}" srcOrd="0" destOrd="0" presId="urn:microsoft.com/office/officeart/2005/8/layout/chevron1"/>
    <dgm:cxn modelId="{A9408F88-D8AF-4DB4-B782-1C6C765CDE3E}" srcId="{2F8C3D25-EF02-40FA-BCE5-872C9C2BEA76}" destId="{EA87A7FB-17B6-4781-A09F-5F536B646083}" srcOrd="2" destOrd="0" parTransId="{21829A23-10D4-4A26-9A04-CE81F34C321C}" sibTransId="{CCD303A9-2E62-433E-884A-BB500C205DCB}"/>
    <dgm:cxn modelId="{7EFEA59C-C0AB-43B6-85D2-32DA998D074E}" type="presOf" srcId="{EA87A7FB-17B6-4781-A09F-5F536B646083}" destId="{447B668C-EB82-4FC4-A723-C24A94992696}" srcOrd="0" destOrd="0" presId="urn:microsoft.com/office/officeart/2005/8/layout/chevron1"/>
    <dgm:cxn modelId="{321BDA13-E854-4132-9589-12E26205BED8}" type="presOf" srcId="{DCB39C05-E98B-4B06-8407-9CA873E52FB1}" destId="{8A2FE019-2817-48D7-8E75-F3F87C3444E5}" srcOrd="0" destOrd="0" presId="urn:microsoft.com/office/officeart/2005/8/layout/chevron1"/>
    <dgm:cxn modelId="{394D62B0-CEC5-4723-97D1-F0FEC2CA9FA6}" srcId="{2F8C3D25-EF02-40FA-BCE5-872C9C2BEA76}" destId="{DCB39C05-E98B-4B06-8407-9CA873E52FB1}" srcOrd="1" destOrd="0" parTransId="{16AD988A-3612-4B62-AB73-DBDFC857B604}" sibTransId="{58951B8F-026F-4C8D-9361-373CBF2B751E}"/>
    <dgm:cxn modelId="{0F29093D-D54A-4E04-BA84-743ABDC839EB}" type="presParOf" srcId="{F18AB131-A70F-489E-A387-2D67B0EACEE3}" destId="{B0B74CBB-1217-4EF2-90AE-7A5762CAD279}" srcOrd="0" destOrd="0" presId="urn:microsoft.com/office/officeart/2005/8/layout/chevron1"/>
    <dgm:cxn modelId="{6260D756-33C3-41C2-B4F2-8CC246688729}" type="presParOf" srcId="{F18AB131-A70F-489E-A387-2D67B0EACEE3}" destId="{D2A20387-B792-4A79-8337-454815651214}" srcOrd="1" destOrd="0" presId="urn:microsoft.com/office/officeart/2005/8/layout/chevron1"/>
    <dgm:cxn modelId="{57D28D7C-6A64-4A0A-8DAE-32D8A7889123}" type="presParOf" srcId="{F18AB131-A70F-489E-A387-2D67B0EACEE3}" destId="{8A2FE019-2817-48D7-8E75-F3F87C3444E5}" srcOrd="2" destOrd="0" presId="urn:microsoft.com/office/officeart/2005/8/layout/chevron1"/>
    <dgm:cxn modelId="{C405E7CF-075D-487E-BE0F-9BA2D13FC753}" type="presParOf" srcId="{F18AB131-A70F-489E-A387-2D67B0EACEE3}" destId="{539EE4F2-5E6F-4EF8-8FDC-33AE34053798}" srcOrd="3" destOrd="0" presId="urn:microsoft.com/office/officeart/2005/8/layout/chevron1"/>
    <dgm:cxn modelId="{C6088814-1CD0-46C9-89F2-0F102A4A0757}" type="presParOf" srcId="{F18AB131-A70F-489E-A387-2D67B0EACEE3}" destId="{447B668C-EB82-4FC4-A723-C24A94992696}"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436E0-A4E2-4EBF-999D-51116C6B6D00}">
      <dsp:nvSpPr>
        <dsp:cNvPr id="0" name=""/>
        <dsp:cNvSpPr/>
      </dsp:nvSpPr>
      <dsp:spPr>
        <a:xfrm>
          <a:off x="0" y="0"/>
          <a:ext cx="9601200" cy="3166180"/>
        </a:xfrm>
        <a:prstGeom prst="right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8C689E-58D4-4003-9026-D1A4BC232BDB}">
      <dsp:nvSpPr>
        <dsp:cNvPr id="0" name=""/>
        <dsp:cNvSpPr/>
      </dsp:nvSpPr>
      <dsp:spPr>
        <a:xfrm>
          <a:off x="6418312" y="867392"/>
          <a:ext cx="2353419" cy="1583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lvl="0" algn="ctr" defTabSz="977900">
            <a:lnSpc>
              <a:spcPct val="90000"/>
            </a:lnSpc>
            <a:spcBef>
              <a:spcPct val="0"/>
            </a:spcBef>
            <a:spcAft>
              <a:spcPct val="35000"/>
            </a:spcAft>
          </a:pPr>
          <a:r>
            <a:rPr lang="id-ID" sz="2200" kern="1200" dirty="0" smtClean="0"/>
            <a:t>Kenaikan pajak dijadikan agenda dalam komisi legiselatig</a:t>
          </a:r>
          <a:endParaRPr lang="id-ID" sz="2200" kern="1200" dirty="0"/>
        </a:p>
      </dsp:txBody>
      <dsp:txXfrm>
        <a:off x="6418312" y="867392"/>
        <a:ext cx="2353419" cy="1583090"/>
      </dsp:txXfrm>
    </dsp:sp>
    <dsp:sp modelId="{1573F72D-24EB-4809-A65F-E7A1E7252C1E}">
      <dsp:nvSpPr>
        <dsp:cNvPr id="0" name=""/>
        <dsp:cNvSpPr/>
      </dsp:nvSpPr>
      <dsp:spPr>
        <a:xfrm>
          <a:off x="3594209" y="867392"/>
          <a:ext cx="2353419" cy="1583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lvl="0" algn="ctr" defTabSz="977900">
            <a:lnSpc>
              <a:spcPct val="90000"/>
            </a:lnSpc>
            <a:spcBef>
              <a:spcPct val="0"/>
            </a:spcBef>
            <a:spcAft>
              <a:spcPct val="35000"/>
            </a:spcAft>
          </a:pPr>
          <a:r>
            <a:rPr lang="id-ID" sz="2200" kern="1200" dirty="0" smtClean="0"/>
            <a:t>Tahun 2002 direncanakan pajak akan kembali dinaikkan</a:t>
          </a:r>
          <a:endParaRPr lang="id-ID" sz="2200" kern="1200" dirty="0"/>
        </a:p>
      </dsp:txBody>
      <dsp:txXfrm>
        <a:off x="3594209" y="867392"/>
        <a:ext cx="2353419" cy="1583090"/>
      </dsp:txXfrm>
    </dsp:sp>
    <dsp:sp modelId="{FCF4D1D6-344A-44DF-969D-48557C736BED}">
      <dsp:nvSpPr>
        <dsp:cNvPr id="0" name=""/>
        <dsp:cNvSpPr/>
      </dsp:nvSpPr>
      <dsp:spPr>
        <a:xfrm>
          <a:off x="770106" y="867392"/>
          <a:ext cx="2353419" cy="1583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lvl="0" algn="ctr" defTabSz="977900">
            <a:lnSpc>
              <a:spcPct val="90000"/>
            </a:lnSpc>
            <a:spcBef>
              <a:spcPct val="0"/>
            </a:spcBef>
            <a:spcAft>
              <a:spcPct val="35000"/>
            </a:spcAft>
          </a:pPr>
          <a:r>
            <a:rPr lang="id-ID" sz="2200" kern="1200" dirty="0" smtClean="0"/>
            <a:t>USA, Pada 2000 pajak rokok meningkat 34 sen</a:t>
          </a:r>
          <a:endParaRPr lang="id-ID" sz="2200" kern="1200" dirty="0"/>
        </a:p>
      </dsp:txBody>
      <dsp:txXfrm>
        <a:off x="770106" y="867392"/>
        <a:ext cx="2353419" cy="15830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0D79A-9C3F-4E51-B296-81D194219478}">
      <dsp:nvSpPr>
        <dsp:cNvPr id="0" name=""/>
        <dsp:cNvSpPr/>
      </dsp:nvSpPr>
      <dsp:spPr>
        <a:xfrm>
          <a:off x="0" y="598737"/>
          <a:ext cx="9601200" cy="957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750BC5-33F7-4EF4-A2F8-D6E048ED64AB}">
      <dsp:nvSpPr>
        <dsp:cNvPr id="0" name=""/>
        <dsp:cNvSpPr/>
      </dsp:nvSpPr>
      <dsp:spPr>
        <a:xfrm>
          <a:off x="480060" y="37857"/>
          <a:ext cx="6720840" cy="1121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lvl="0" algn="l" defTabSz="1689100">
            <a:lnSpc>
              <a:spcPct val="90000"/>
            </a:lnSpc>
            <a:spcBef>
              <a:spcPct val="0"/>
            </a:spcBef>
            <a:spcAft>
              <a:spcPct val="35000"/>
            </a:spcAft>
          </a:pPr>
          <a:r>
            <a:rPr lang="id-ID" sz="3800" kern="1200" dirty="0" smtClean="0"/>
            <a:t>Peningkatan pajak rokok akan mengurangi jumlah perokok</a:t>
          </a:r>
          <a:endParaRPr lang="id-ID" sz="3800" kern="1200" dirty="0"/>
        </a:p>
      </dsp:txBody>
      <dsp:txXfrm>
        <a:off x="534820" y="92617"/>
        <a:ext cx="6611320" cy="1012240"/>
      </dsp:txXfrm>
    </dsp:sp>
    <dsp:sp modelId="{D9F317A0-991D-4E4F-8FEF-63CDEB39101E}">
      <dsp:nvSpPr>
        <dsp:cNvPr id="0" name=""/>
        <dsp:cNvSpPr/>
      </dsp:nvSpPr>
      <dsp:spPr>
        <a:xfrm>
          <a:off x="0" y="2322417"/>
          <a:ext cx="9601200" cy="957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EAAB02-9D96-4F2D-B277-6D95B5F4352F}">
      <dsp:nvSpPr>
        <dsp:cNvPr id="0" name=""/>
        <dsp:cNvSpPr/>
      </dsp:nvSpPr>
      <dsp:spPr>
        <a:xfrm>
          <a:off x="480060" y="1761537"/>
          <a:ext cx="6720840" cy="1121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lvl="0" algn="l" defTabSz="1689100">
            <a:lnSpc>
              <a:spcPct val="90000"/>
            </a:lnSpc>
            <a:spcBef>
              <a:spcPct val="0"/>
            </a:spcBef>
            <a:spcAft>
              <a:spcPct val="35000"/>
            </a:spcAft>
          </a:pPr>
          <a:r>
            <a:rPr lang="id-ID" sz="3800" kern="1200" dirty="0" smtClean="0"/>
            <a:t>Menambah pendapatan negara</a:t>
          </a:r>
          <a:endParaRPr lang="id-ID" sz="3800" kern="1200" dirty="0"/>
        </a:p>
      </dsp:txBody>
      <dsp:txXfrm>
        <a:off x="534820" y="1816297"/>
        <a:ext cx="6611320" cy="1012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80213-2B82-457C-BA52-DDEDF4EB632B}">
      <dsp:nvSpPr>
        <dsp:cNvPr id="0" name=""/>
        <dsp:cNvSpPr/>
      </dsp:nvSpPr>
      <dsp:spPr>
        <a:xfrm>
          <a:off x="700176" y="0"/>
          <a:ext cx="2123439" cy="1592580"/>
        </a:xfrm>
        <a:prstGeom prst="up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30C61C-CFB5-4CFE-AA54-16F1E3CF0991}">
      <dsp:nvSpPr>
        <dsp:cNvPr id="0" name=""/>
        <dsp:cNvSpPr/>
      </dsp:nvSpPr>
      <dsp:spPr>
        <a:xfrm>
          <a:off x="2887319" y="0"/>
          <a:ext cx="5376672" cy="1592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0" rIns="341376" bIns="341376" numCol="1" spcCol="1270" anchor="ctr" anchorCtr="0">
          <a:noAutofit/>
        </a:bodyPr>
        <a:lstStyle/>
        <a:p>
          <a:pPr lvl="0" algn="l" defTabSz="2133600">
            <a:lnSpc>
              <a:spcPct val="90000"/>
            </a:lnSpc>
            <a:spcBef>
              <a:spcPct val="0"/>
            </a:spcBef>
            <a:spcAft>
              <a:spcPct val="35000"/>
            </a:spcAft>
          </a:pPr>
          <a:r>
            <a:rPr lang="id-ID" sz="4800" kern="1200" dirty="0" smtClean="0"/>
            <a:t>Setiap kenaikan 10% pajak rokok</a:t>
          </a:r>
          <a:endParaRPr lang="id-ID" sz="4800" kern="1200" dirty="0"/>
        </a:p>
      </dsp:txBody>
      <dsp:txXfrm>
        <a:off x="2887319" y="0"/>
        <a:ext cx="5376672" cy="1592580"/>
      </dsp:txXfrm>
    </dsp:sp>
    <dsp:sp modelId="{D84E2094-91A3-45D6-852C-4AFC474010AC}">
      <dsp:nvSpPr>
        <dsp:cNvPr id="0" name=""/>
        <dsp:cNvSpPr/>
      </dsp:nvSpPr>
      <dsp:spPr>
        <a:xfrm>
          <a:off x="1337208" y="1725295"/>
          <a:ext cx="2123439" cy="1592580"/>
        </a:xfrm>
        <a:prstGeom prst="down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E6B021-070B-43EC-8E40-C78790C4189A}">
      <dsp:nvSpPr>
        <dsp:cNvPr id="0" name=""/>
        <dsp:cNvSpPr/>
      </dsp:nvSpPr>
      <dsp:spPr>
        <a:xfrm>
          <a:off x="3524351" y="1725295"/>
          <a:ext cx="5376672" cy="1592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0" rIns="341376" bIns="341376" numCol="1" spcCol="1270" anchor="ctr" anchorCtr="0">
          <a:noAutofit/>
        </a:bodyPr>
        <a:lstStyle/>
        <a:p>
          <a:pPr lvl="0" algn="l" defTabSz="2133600">
            <a:lnSpc>
              <a:spcPct val="90000"/>
            </a:lnSpc>
            <a:spcBef>
              <a:spcPct val="0"/>
            </a:spcBef>
            <a:spcAft>
              <a:spcPct val="35000"/>
            </a:spcAft>
          </a:pPr>
          <a:r>
            <a:rPr lang="id-ID" sz="4800" kern="1200" dirty="0" smtClean="0"/>
            <a:t>Penjualan rokok menurun 4%-8%</a:t>
          </a:r>
          <a:endParaRPr lang="id-ID" sz="4800" kern="1200" dirty="0"/>
        </a:p>
      </dsp:txBody>
      <dsp:txXfrm>
        <a:off x="3524351" y="1725295"/>
        <a:ext cx="5376672" cy="15925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8CEDE-86F5-4B6D-AF3B-689533FCE3FD}">
      <dsp:nvSpPr>
        <dsp:cNvPr id="0" name=""/>
        <dsp:cNvSpPr/>
      </dsp:nvSpPr>
      <dsp:spPr>
        <a:xfrm>
          <a:off x="0" y="394437"/>
          <a:ext cx="9601200"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8212D8-EC6F-4FBA-A2C9-B232B2D82478}">
      <dsp:nvSpPr>
        <dsp:cNvPr id="0" name=""/>
        <dsp:cNvSpPr/>
      </dsp:nvSpPr>
      <dsp:spPr>
        <a:xfrm>
          <a:off x="480060" y="25437"/>
          <a:ext cx="6720840" cy="73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lvl="0" algn="l" defTabSz="1111250">
            <a:lnSpc>
              <a:spcPct val="90000"/>
            </a:lnSpc>
            <a:spcBef>
              <a:spcPct val="0"/>
            </a:spcBef>
            <a:spcAft>
              <a:spcPct val="35000"/>
            </a:spcAft>
          </a:pPr>
          <a:r>
            <a:rPr lang="id-ID" sz="2500" kern="1200" dirty="0" smtClean="0"/>
            <a:t>Perokok aktif sebagian besar berasal dari masyarakat berpenghasilan rendah</a:t>
          </a:r>
          <a:endParaRPr lang="id-ID" sz="2500" kern="1200" dirty="0"/>
        </a:p>
      </dsp:txBody>
      <dsp:txXfrm>
        <a:off x="516086" y="61463"/>
        <a:ext cx="6648788" cy="665948"/>
      </dsp:txXfrm>
    </dsp:sp>
    <dsp:sp modelId="{1819F467-F720-45AF-84B1-82C6CB80DB86}">
      <dsp:nvSpPr>
        <dsp:cNvPr id="0" name=""/>
        <dsp:cNvSpPr/>
      </dsp:nvSpPr>
      <dsp:spPr>
        <a:xfrm>
          <a:off x="0" y="1528437"/>
          <a:ext cx="9601200"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ACD50E-5D77-4E40-9EA0-9FC0EFB30F86}">
      <dsp:nvSpPr>
        <dsp:cNvPr id="0" name=""/>
        <dsp:cNvSpPr/>
      </dsp:nvSpPr>
      <dsp:spPr>
        <a:xfrm>
          <a:off x="480060" y="1159437"/>
          <a:ext cx="6720840" cy="73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lvl="0" algn="l" defTabSz="1111250">
            <a:lnSpc>
              <a:spcPct val="90000"/>
            </a:lnSpc>
            <a:spcBef>
              <a:spcPct val="0"/>
            </a:spcBef>
            <a:spcAft>
              <a:spcPct val="35000"/>
            </a:spcAft>
          </a:pPr>
          <a:r>
            <a:rPr lang="id-ID" sz="2500" kern="1200" dirty="0" smtClean="0"/>
            <a:t>19% perokok berasal dari masyarakat berpenghasilan lebih dari $50,000/tahun</a:t>
          </a:r>
          <a:endParaRPr lang="id-ID" sz="2500" kern="1200" dirty="0"/>
        </a:p>
      </dsp:txBody>
      <dsp:txXfrm>
        <a:off x="516086" y="1195463"/>
        <a:ext cx="6648788" cy="665948"/>
      </dsp:txXfrm>
    </dsp:sp>
    <dsp:sp modelId="{8BA115DB-7666-4F68-ABEB-A5770B28564A}">
      <dsp:nvSpPr>
        <dsp:cNvPr id="0" name=""/>
        <dsp:cNvSpPr/>
      </dsp:nvSpPr>
      <dsp:spPr>
        <a:xfrm>
          <a:off x="0" y="2662437"/>
          <a:ext cx="9601200"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E8DC7F-8C95-498B-955D-12F23728F243}">
      <dsp:nvSpPr>
        <dsp:cNvPr id="0" name=""/>
        <dsp:cNvSpPr/>
      </dsp:nvSpPr>
      <dsp:spPr>
        <a:xfrm>
          <a:off x="480060" y="2293437"/>
          <a:ext cx="6720840" cy="73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lvl="0" algn="l" defTabSz="1111250">
            <a:lnSpc>
              <a:spcPct val="90000"/>
            </a:lnSpc>
            <a:spcBef>
              <a:spcPct val="0"/>
            </a:spcBef>
            <a:spcAft>
              <a:spcPct val="35000"/>
            </a:spcAft>
          </a:pPr>
          <a:r>
            <a:rPr lang="id-ID" sz="2500" kern="1200" dirty="0" smtClean="0"/>
            <a:t>32% perokok berasal dari masyarakat berpenghasilan kurang dari $10,000/tahun</a:t>
          </a:r>
          <a:endParaRPr lang="id-ID" sz="2500" kern="1200" dirty="0"/>
        </a:p>
      </dsp:txBody>
      <dsp:txXfrm>
        <a:off x="516086" y="2329463"/>
        <a:ext cx="6648788" cy="6659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74CBB-1217-4EF2-90AE-7A5762CAD279}">
      <dsp:nvSpPr>
        <dsp:cNvPr id="0" name=""/>
        <dsp:cNvSpPr/>
      </dsp:nvSpPr>
      <dsp:spPr>
        <a:xfrm>
          <a:off x="2812" y="973539"/>
          <a:ext cx="3426990" cy="137079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id-ID" sz="2500" kern="1200" dirty="0" smtClean="0"/>
            <a:t>Kenaikan pajak rokok</a:t>
          </a:r>
          <a:endParaRPr lang="id-ID" sz="2500" kern="1200" dirty="0"/>
        </a:p>
      </dsp:txBody>
      <dsp:txXfrm>
        <a:off x="688210" y="973539"/>
        <a:ext cx="2056194" cy="1370796"/>
      </dsp:txXfrm>
    </dsp:sp>
    <dsp:sp modelId="{8A2FE019-2817-48D7-8E75-F3F87C3444E5}">
      <dsp:nvSpPr>
        <dsp:cNvPr id="0" name=""/>
        <dsp:cNvSpPr/>
      </dsp:nvSpPr>
      <dsp:spPr>
        <a:xfrm>
          <a:off x="3087104" y="973539"/>
          <a:ext cx="3426990" cy="137079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id-ID" sz="2500" kern="1200" dirty="0" smtClean="0"/>
            <a:t>Distribusi terganggu</a:t>
          </a:r>
          <a:endParaRPr lang="id-ID" sz="2500" kern="1200" dirty="0"/>
        </a:p>
      </dsp:txBody>
      <dsp:txXfrm>
        <a:off x="3772502" y="973539"/>
        <a:ext cx="2056194" cy="1370796"/>
      </dsp:txXfrm>
    </dsp:sp>
    <dsp:sp modelId="{447B668C-EB82-4FC4-A723-C24A94992696}">
      <dsp:nvSpPr>
        <dsp:cNvPr id="0" name=""/>
        <dsp:cNvSpPr/>
      </dsp:nvSpPr>
      <dsp:spPr>
        <a:xfrm>
          <a:off x="6171396" y="973539"/>
          <a:ext cx="3426990" cy="137079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id-ID" sz="2500" kern="1200" dirty="0" smtClean="0"/>
            <a:t>Terjadi penyelundupan</a:t>
          </a:r>
          <a:endParaRPr lang="id-ID" sz="2500" kern="1200" dirty="0"/>
        </a:p>
      </dsp:txBody>
      <dsp:txXfrm>
        <a:off x="6856794" y="973539"/>
        <a:ext cx="2056194" cy="137079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C5C6B8B-A820-4888-B041-371C070842B2}" type="datetimeFigureOut">
              <a:rPr lang="id-ID" smtClean="0"/>
              <a:t>29/10/2015</a:t>
            </a:fld>
            <a:endParaRPr lang="id-ID"/>
          </a:p>
        </p:txBody>
      </p:sp>
      <p:sp>
        <p:nvSpPr>
          <p:cNvPr id="5" name="Footer Placeholder 4"/>
          <p:cNvSpPr>
            <a:spLocks noGrp="1"/>
          </p:cNvSpPr>
          <p:nvPr>
            <p:ph type="ftr" sz="quarter" idx="11"/>
          </p:nvPr>
        </p:nvSpPr>
        <p:spPr>
          <a:xfrm>
            <a:off x="2692397" y="5037663"/>
            <a:ext cx="5214635" cy="279400"/>
          </a:xfrm>
        </p:spPr>
        <p:txBody>
          <a:bodyPr/>
          <a:lstStyle/>
          <a:p>
            <a:endParaRPr lang="id-ID"/>
          </a:p>
        </p:txBody>
      </p:sp>
      <p:sp>
        <p:nvSpPr>
          <p:cNvPr id="6" name="Slide Number Placeholder 5"/>
          <p:cNvSpPr>
            <a:spLocks noGrp="1"/>
          </p:cNvSpPr>
          <p:nvPr>
            <p:ph type="sldNum" sz="quarter" idx="12"/>
          </p:nvPr>
        </p:nvSpPr>
        <p:spPr>
          <a:xfrm>
            <a:off x="8956900" y="5037663"/>
            <a:ext cx="551167" cy="279400"/>
          </a:xfrm>
        </p:spPr>
        <p:txBody>
          <a:bodyPr/>
          <a:lstStyle/>
          <a:p>
            <a:fld id="{A34A9F40-3C4A-4714-B3CE-44CD1C111339}" type="slidenum">
              <a:rPr lang="id-ID" smtClean="0"/>
              <a:t>‹#›</a:t>
            </a:fld>
            <a:endParaRPr lang="id-ID"/>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489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5C6B8B-A820-4888-B041-371C070842B2}" type="datetimeFigureOut">
              <a:rPr lang="id-ID" smtClean="0"/>
              <a:t>29/10/2015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34A9F40-3C4A-4714-B3CE-44CD1C111339}" type="slidenum">
              <a:rPr lang="id-ID" smtClean="0"/>
              <a:t>‹#›</a:t>
            </a:fld>
            <a:endParaRPr lang="id-ID"/>
          </a:p>
        </p:txBody>
      </p:sp>
    </p:spTree>
    <p:extLst>
      <p:ext uri="{BB962C8B-B14F-4D97-AF65-F5344CB8AC3E}">
        <p14:creationId xmlns:p14="http://schemas.microsoft.com/office/powerpoint/2010/main" val="605617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5C6B8B-A820-4888-B041-371C070842B2}" type="datetimeFigureOut">
              <a:rPr lang="id-ID" smtClean="0"/>
              <a:t>29/10/2015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34A9F40-3C4A-4714-B3CE-44CD1C111339}" type="slidenum">
              <a:rPr lang="id-ID" smtClean="0"/>
              <a:t>‹#›</a:t>
            </a:fld>
            <a:endParaRPr lang="id-ID"/>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5705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5C6B8B-A820-4888-B041-371C070842B2}" type="datetimeFigureOut">
              <a:rPr lang="id-ID" smtClean="0"/>
              <a:t>29/10/2015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34A9F40-3C4A-4714-B3CE-44CD1C111339}" type="slidenum">
              <a:rPr lang="id-ID" smtClean="0"/>
              <a:t>‹#›</a:t>
            </a:fld>
            <a:endParaRPr lang="id-ID"/>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394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5C6B8B-A820-4888-B041-371C070842B2}" type="datetimeFigureOut">
              <a:rPr lang="id-ID" smtClean="0"/>
              <a:t>29/10/2015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34A9F40-3C4A-4714-B3CE-44CD1C111339}" type="slidenum">
              <a:rPr lang="id-ID" smtClean="0"/>
              <a:t>‹#›</a:t>
            </a:fld>
            <a:endParaRPr lang="id-ID"/>
          </a:p>
        </p:txBody>
      </p:sp>
    </p:spTree>
    <p:extLst>
      <p:ext uri="{BB962C8B-B14F-4D97-AF65-F5344CB8AC3E}">
        <p14:creationId xmlns:p14="http://schemas.microsoft.com/office/powerpoint/2010/main" val="4024529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5C6B8B-A820-4888-B041-371C070842B2}" type="datetimeFigureOut">
              <a:rPr lang="id-ID" smtClean="0"/>
              <a:t>29/10/2015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34A9F40-3C4A-4714-B3CE-44CD1C111339}" type="slidenum">
              <a:rPr lang="id-ID" smtClean="0"/>
              <a:t>‹#›</a:t>
            </a:fld>
            <a:endParaRPr lang="id-ID"/>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4324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5C6B8B-A820-4888-B041-371C070842B2}" type="datetimeFigureOut">
              <a:rPr lang="id-ID" smtClean="0"/>
              <a:t>29/10/2015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34A9F40-3C4A-4714-B3CE-44CD1C111339}" type="slidenum">
              <a:rPr lang="id-ID" smtClean="0"/>
              <a:t>‹#›</a:t>
            </a:fld>
            <a:endParaRPr lang="id-ID"/>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1624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C6B8B-A820-4888-B041-371C070842B2}" type="datetimeFigureOut">
              <a:rPr lang="id-ID" smtClean="0"/>
              <a:t>29/10/2015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34A9F40-3C4A-4714-B3CE-44CD1C111339}" type="slidenum">
              <a:rPr lang="id-ID" smtClean="0"/>
              <a:t>‹#›</a:t>
            </a:fld>
            <a:endParaRPr lang="id-ID"/>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8191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C6B8B-A820-4888-B041-371C070842B2}" type="datetimeFigureOut">
              <a:rPr lang="id-ID" smtClean="0"/>
              <a:t>29/10/2015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34A9F40-3C4A-4714-B3CE-44CD1C111339}" type="slidenum">
              <a:rPr lang="id-ID" smtClean="0"/>
              <a:t>‹#›</a:t>
            </a:fld>
            <a:endParaRPr lang="id-ID"/>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1725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C6B8B-A820-4888-B041-371C070842B2}" type="datetimeFigureOut">
              <a:rPr lang="id-ID" smtClean="0"/>
              <a:t>29/10/2015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34A9F40-3C4A-4714-B3CE-44CD1C111339}" type="slidenum">
              <a:rPr lang="id-ID" smtClean="0"/>
              <a:t>‹#›</a:t>
            </a:fld>
            <a:endParaRPr lang="id-ID"/>
          </a:p>
        </p:txBody>
      </p:sp>
    </p:spTree>
    <p:extLst>
      <p:ext uri="{BB962C8B-B14F-4D97-AF65-F5344CB8AC3E}">
        <p14:creationId xmlns:p14="http://schemas.microsoft.com/office/powerpoint/2010/main" val="3849691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5C6B8B-A820-4888-B041-371C070842B2}" type="datetimeFigureOut">
              <a:rPr lang="id-ID" smtClean="0"/>
              <a:t>29/10/2015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34A9F40-3C4A-4714-B3CE-44CD1C111339}" type="slidenum">
              <a:rPr lang="id-ID" smtClean="0"/>
              <a:t>‹#›</a:t>
            </a:fld>
            <a:endParaRPr lang="id-ID"/>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5702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5C6B8B-A820-4888-B041-371C070842B2}" type="datetimeFigureOut">
              <a:rPr lang="id-ID" smtClean="0"/>
              <a:t>29/10/2015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34A9F40-3C4A-4714-B3CE-44CD1C111339}" type="slidenum">
              <a:rPr lang="id-ID" smtClean="0"/>
              <a:t>‹#›</a:t>
            </a:fld>
            <a:endParaRPr lang="id-ID"/>
          </a:p>
        </p:txBody>
      </p:sp>
    </p:spTree>
    <p:extLst>
      <p:ext uri="{BB962C8B-B14F-4D97-AF65-F5344CB8AC3E}">
        <p14:creationId xmlns:p14="http://schemas.microsoft.com/office/powerpoint/2010/main" val="565255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5C6B8B-A820-4888-B041-371C070842B2}" type="datetimeFigureOut">
              <a:rPr lang="id-ID" smtClean="0"/>
              <a:t>29/10/2015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34A9F40-3C4A-4714-B3CE-44CD1C111339}" type="slidenum">
              <a:rPr lang="id-ID" smtClean="0"/>
              <a:t>‹#›</a:t>
            </a:fld>
            <a:endParaRPr lang="id-ID"/>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8630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5C6B8B-A820-4888-B041-371C070842B2}" type="datetimeFigureOut">
              <a:rPr lang="id-ID" smtClean="0"/>
              <a:t>29/10/2015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34A9F40-3C4A-4714-B3CE-44CD1C111339}" type="slidenum">
              <a:rPr lang="id-ID" smtClean="0"/>
              <a:t>‹#›</a:t>
            </a:fld>
            <a:endParaRPr lang="id-ID"/>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9996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5C6B8B-A820-4888-B041-371C070842B2}" type="datetimeFigureOut">
              <a:rPr lang="id-ID" smtClean="0"/>
              <a:t>29/10/2015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34A9F40-3C4A-4714-B3CE-44CD1C111339}" type="slidenum">
              <a:rPr lang="id-ID" smtClean="0"/>
              <a:t>‹#›</a:t>
            </a:fld>
            <a:endParaRPr lang="id-ID"/>
          </a:p>
        </p:txBody>
      </p:sp>
    </p:spTree>
    <p:extLst>
      <p:ext uri="{BB962C8B-B14F-4D97-AF65-F5344CB8AC3E}">
        <p14:creationId xmlns:p14="http://schemas.microsoft.com/office/powerpoint/2010/main" val="188018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5C6B8B-A820-4888-B041-371C070842B2}" type="datetimeFigureOut">
              <a:rPr lang="id-ID" smtClean="0"/>
              <a:t>29/10/2015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34A9F40-3C4A-4714-B3CE-44CD1C111339}" type="slidenum">
              <a:rPr lang="id-ID" smtClean="0"/>
              <a:t>‹#›</a:t>
            </a:fld>
            <a:endParaRPr lang="id-ID"/>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530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5C6B8B-A820-4888-B041-371C070842B2}" type="datetimeFigureOut">
              <a:rPr lang="id-ID" smtClean="0"/>
              <a:t>29/10/2015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34A9F40-3C4A-4714-B3CE-44CD1C111339}" type="slidenum">
              <a:rPr lang="id-ID" smtClean="0"/>
              <a:t>‹#›</a:t>
            </a:fld>
            <a:endParaRPr lang="id-ID"/>
          </a:p>
        </p:txBody>
      </p:sp>
    </p:spTree>
    <p:extLst>
      <p:ext uri="{BB962C8B-B14F-4D97-AF65-F5344CB8AC3E}">
        <p14:creationId xmlns:p14="http://schemas.microsoft.com/office/powerpoint/2010/main" val="1238091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C5C6B8B-A820-4888-B041-371C070842B2}" type="datetimeFigureOut">
              <a:rPr lang="id-ID" smtClean="0"/>
              <a:t>29/10/2015</a:t>
            </a:fld>
            <a:endParaRPr lang="id-ID"/>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d-ID"/>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34A9F40-3C4A-4714-B3CE-44CD1C111339}" type="slidenum">
              <a:rPr lang="id-ID" smtClean="0"/>
              <a:t>‹#›</a:t>
            </a:fld>
            <a:endParaRPr lang="id-ID"/>
          </a:p>
        </p:txBody>
      </p:sp>
    </p:spTree>
    <p:extLst>
      <p:ext uri="{BB962C8B-B14F-4D97-AF65-F5344CB8AC3E}">
        <p14:creationId xmlns:p14="http://schemas.microsoft.com/office/powerpoint/2010/main" val="35668241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Smoking and Smuggling</a:t>
            </a:r>
            <a:endParaRPr lang="id-ID" dirty="0"/>
          </a:p>
        </p:txBody>
      </p:sp>
      <p:sp>
        <p:nvSpPr>
          <p:cNvPr id="3" name="Subtitle 2"/>
          <p:cNvSpPr>
            <a:spLocks noGrp="1"/>
          </p:cNvSpPr>
          <p:nvPr>
            <p:ph type="subTitle" idx="1"/>
          </p:nvPr>
        </p:nvSpPr>
        <p:spPr/>
        <p:txBody>
          <a:bodyPr>
            <a:normAutofit fontScale="77500" lnSpcReduction="20000"/>
          </a:bodyPr>
          <a:lstStyle/>
          <a:p>
            <a:r>
              <a:rPr lang="id-ID" dirty="0" smtClean="0"/>
              <a:t>Disusun oleh		:</a:t>
            </a:r>
          </a:p>
          <a:p>
            <a:r>
              <a:rPr lang="id-ID" dirty="0" smtClean="0"/>
              <a:t>Fadhil Rawadi Harjuna</a:t>
            </a:r>
          </a:p>
          <a:p>
            <a:r>
              <a:rPr lang="id-ID" dirty="0" smtClean="0"/>
              <a:t>Zerlinda Nur Ulima</a:t>
            </a:r>
          </a:p>
          <a:p>
            <a:r>
              <a:rPr lang="id-ID" dirty="0" smtClean="0"/>
              <a:t>Innayatul Ruby</a:t>
            </a:r>
            <a:endParaRPr lang="id-ID" dirty="0"/>
          </a:p>
        </p:txBody>
      </p:sp>
    </p:spTree>
    <p:extLst>
      <p:ext uri="{BB962C8B-B14F-4D97-AF65-F5344CB8AC3E}">
        <p14:creationId xmlns:p14="http://schemas.microsoft.com/office/powerpoint/2010/main" val="2760264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smtClean="0"/>
              <a:t>Eksperimen terakhir yang dilakukan di Michigan membuktikan bahwa kenaikan tingkat pajak pada rokok akan berdampak pada semakin maraknya penyelundupan rokok ilegal </a:t>
            </a:r>
            <a:endParaRPr lang="id-ID" dirty="0"/>
          </a:p>
        </p:txBody>
      </p:sp>
    </p:spTree>
    <p:extLst>
      <p:ext uri="{BB962C8B-B14F-4D97-AF65-F5344CB8AC3E}">
        <p14:creationId xmlns:p14="http://schemas.microsoft.com/office/powerpoint/2010/main" val="865535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Analisa Kebijakan Publik</a:t>
            </a:r>
            <a:endParaRPr lang="id-ID" dirty="0"/>
          </a:p>
        </p:txBody>
      </p:sp>
      <p:sp>
        <p:nvSpPr>
          <p:cNvPr id="3" name="Content Placeholder 2"/>
          <p:cNvSpPr>
            <a:spLocks noGrp="1"/>
          </p:cNvSpPr>
          <p:nvPr>
            <p:ph idx="1"/>
          </p:nvPr>
        </p:nvSpPr>
        <p:spPr/>
        <p:txBody>
          <a:bodyPr>
            <a:normAutofit lnSpcReduction="10000"/>
          </a:bodyPr>
          <a:lstStyle/>
          <a:p>
            <a:r>
              <a:rPr lang="id-ID" dirty="0" smtClean="0"/>
              <a:t>Aktor dari kebijakan tersebut adalah komisi legislatif pemerintah Amerika Serikat. Kebijakan tersebut diimplementasikan pada tahun 2000 dengan kenaikan sebanyak 34 sen. Dengan diterapkannya kebijakan tersebut jumlah konsumsi rokok menurun dan pendapatan negara atas pajak meningkat. Data menunjukkan bahwa setiap kenaikan pajak rokok sebesar 10%, maka penjualan rokok akan menurun 4%-8%. </a:t>
            </a:r>
          </a:p>
          <a:p>
            <a:r>
              <a:rPr lang="id-ID" dirty="0" smtClean="0"/>
              <a:t>Namun, dengan diterapkannya kebijakan tersebut, penyelundupan rokok makin marak terjadi. Hal tersebut dikarenakan karena adanya perbedaan tingkat harga rokok disetiap negara bagian.</a:t>
            </a:r>
            <a:endParaRPr lang="id-ID" dirty="0"/>
          </a:p>
        </p:txBody>
      </p:sp>
    </p:spTree>
    <p:extLst>
      <p:ext uri="{BB962C8B-B14F-4D97-AF65-F5344CB8AC3E}">
        <p14:creationId xmlns:p14="http://schemas.microsoft.com/office/powerpoint/2010/main" val="625269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Dapat disimpulkan bahwa kenaikan pajak rokok  dapat menurunkan tingkat konsumsi rokok dan menambah pendapatan negara atas pajak. Namun, hal tersebut justru menambahkan masalah baru, yaitu maraknya penyelundupan rokok dimana hal tersebut merugikan negara.</a:t>
            </a:r>
          </a:p>
          <a:p>
            <a:r>
              <a:rPr lang="id-ID" dirty="0" smtClean="0"/>
              <a:t>Dari aspek efisiensi, kebijakan tersebut tidak efisien karena faktanya negara merugi. Dengan pendekatan cost benefit, pendapatan negara atas kebijakan tersebut lebih kecil dari kerugian yang ditimbulkan.</a:t>
            </a:r>
            <a:endParaRPr lang="id-ID" dirty="0"/>
          </a:p>
        </p:txBody>
      </p:sp>
    </p:spTree>
    <p:extLst>
      <p:ext uri="{BB962C8B-B14F-4D97-AF65-F5344CB8AC3E}">
        <p14:creationId xmlns:p14="http://schemas.microsoft.com/office/powerpoint/2010/main" val="2390997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Dari aspek efektifitas, kebijakan tersebut tidak efektif karena tidak tepat sasaran. Data menunjukkan bahwa sebagian besar perokok berasal dari golongan masyarakat berpenghasilan menengah kebawah. Kebijakan tersebut memang berhasil menurunkan tingkat konsumsi rokok, namun kebijakan tersebut justru menimbulkan maraknya rokok ilegal yang mana rokok ilegal tersebut dikonsumsi oleh masyarakat menengah kebawah.</a:t>
            </a:r>
          </a:p>
          <a:p>
            <a:endParaRPr lang="id-ID" dirty="0"/>
          </a:p>
        </p:txBody>
      </p:sp>
    </p:spTree>
    <p:extLst>
      <p:ext uri="{BB962C8B-B14F-4D97-AF65-F5344CB8AC3E}">
        <p14:creationId xmlns:p14="http://schemas.microsoft.com/office/powerpoint/2010/main" val="1795106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Dapat ditarik kesimpulan dari aspek efesiensi dan efektifitas kebijakan tersebut tidak layak untuk diimplementasikan karena dampak negatif bagi negara lebih besar daripada keuntungannya. </a:t>
            </a:r>
          </a:p>
          <a:p>
            <a:r>
              <a:rPr lang="id-ID" dirty="0" smtClean="0"/>
              <a:t>Kelompok kami menyarankan alternatif kebijakan lainnya untuk mengurangi tingkat perokok dalam suatu negara adalah dengan edukasi dini pada generasi muda dan melakukan rehabilitasi untuk pencandu rokok yang dilakukan pemerintah.</a:t>
            </a:r>
            <a:endParaRPr lang="id-ID" dirty="0"/>
          </a:p>
        </p:txBody>
      </p:sp>
    </p:spTree>
    <p:extLst>
      <p:ext uri="{BB962C8B-B14F-4D97-AF65-F5344CB8AC3E}">
        <p14:creationId xmlns:p14="http://schemas.microsoft.com/office/powerpoint/2010/main" val="350522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extLst>
              <p:ext uri="{D42A27DB-BD31-4B8C-83A1-F6EECF244321}">
                <p14:modId xmlns:p14="http://schemas.microsoft.com/office/powerpoint/2010/main" val="3033935610"/>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9373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Beberapa alasan peningkatan pajak rokok :</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5612758"/>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0414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FAKTA TENTANG ROKOK</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0783297"/>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8427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5433088"/>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6029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94238067"/>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684135" y="4997003"/>
            <a:ext cx="4958366" cy="1200329"/>
          </a:xfrm>
          <a:prstGeom prst="rect">
            <a:avLst/>
          </a:prstGeom>
          <a:noFill/>
        </p:spPr>
        <p:txBody>
          <a:bodyPr wrap="square" rtlCol="0">
            <a:spAutoFit/>
          </a:bodyPr>
          <a:lstStyle/>
          <a:p>
            <a:r>
              <a:rPr lang="id-ID" dirty="0" smtClean="0"/>
              <a:t>Dari 1 triliun rokok yang diekspor, diperkirakan 280 juta diselundupkan. Hal ini disebabkan karena perubahan tingkat pajak menciptakan perbedaan harga yang tinggi</a:t>
            </a:r>
            <a:endParaRPr lang="id-ID" dirty="0"/>
          </a:p>
        </p:txBody>
      </p:sp>
    </p:spTree>
    <p:extLst>
      <p:ext uri="{BB962C8B-B14F-4D97-AF65-F5344CB8AC3E}">
        <p14:creationId xmlns:p14="http://schemas.microsoft.com/office/powerpoint/2010/main" val="4059948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7126" y="746974"/>
            <a:ext cx="9981127" cy="4524315"/>
          </a:xfrm>
          <a:prstGeom prst="rect">
            <a:avLst/>
          </a:prstGeom>
          <a:noFill/>
        </p:spPr>
        <p:txBody>
          <a:bodyPr wrap="square" rtlCol="0">
            <a:spAutoFit/>
          </a:bodyPr>
          <a:lstStyle/>
          <a:p>
            <a:r>
              <a:rPr lang="id-ID" sz="2400" dirty="0" smtClean="0"/>
              <a:t>-Di </a:t>
            </a:r>
            <a:r>
              <a:rPr lang="id-ID" sz="2400" dirty="0" smtClean="0"/>
              <a:t>Inggris, harga satu bungkus rokok sekitar $5.50, dan diperkirakan ½ dari perokok di Inggris mengkonsumsi rokok ilegal setiap tahunnya. </a:t>
            </a:r>
          </a:p>
          <a:p>
            <a:endParaRPr lang="id-ID" sz="2400" dirty="0"/>
          </a:p>
          <a:p>
            <a:r>
              <a:rPr lang="id-ID" sz="2400" dirty="0" smtClean="0"/>
              <a:t>-¼ </a:t>
            </a:r>
            <a:r>
              <a:rPr lang="id-ID" sz="2400" dirty="0" smtClean="0"/>
              <a:t>rokok di Spanyol ilegal</a:t>
            </a:r>
          </a:p>
          <a:p>
            <a:endParaRPr lang="id-ID" sz="2400" dirty="0"/>
          </a:p>
          <a:p>
            <a:r>
              <a:rPr lang="id-ID" sz="2400" dirty="0" smtClean="0"/>
              <a:t>-20% rokok </a:t>
            </a:r>
            <a:r>
              <a:rPr lang="id-ID" sz="2400" dirty="0" smtClean="0"/>
              <a:t>di Italia ilegal</a:t>
            </a:r>
          </a:p>
          <a:p>
            <a:endParaRPr lang="id-ID" sz="2400" dirty="0"/>
          </a:p>
          <a:p>
            <a:r>
              <a:rPr lang="id-ID" sz="2400" dirty="0" smtClean="0"/>
              <a:t>-40</a:t>
            </a:r>
            <a:r>
              <a:rPr lang="id-ID" sz="2400" dirty="0" smtClean="0"/>
              <a:t>% rokok di Hongkong ilegal</a:t>
            </a:r>
          </a:p>
          <a:p>
            <a:endParaRPr lang="id-ID" sz="2400" dirty="0"/>
          </a:p>
          <a:p>
            <a:r>
              <a:rPr lang="id-ID" sz="2400" dirty="0" smtClean="0"/>
              <a:t>-Sedangkan </a:t>
            </a:r>
            <a:r>
              <a:rPr lang="id-ID" sz="2400" dirty="0" smtClean="0"/>
              <a:t>di Luxemburg dengan tingkat pajak rokok rendah, hanya sekitar 15% produksi rokok negara tersebut yang dikonsumsi, sedangkan sisanya disebar ke negara Eropa lainnya.</a:t>
            </a:r>
            <a:endParaRPr lang="id-ID" sz="2400" dirty="0"/>
          </a:p>
        </p:txBody>
      </p:sp>
    </p:spTree>
    <p:extLst>
      <p:ext uri="{BB962C8B-B14F-4D97-AF65-F5344CB8AC3E}">
        <p14:creationId xmlns:p14="http://schemas.microsoft.com/office/powerpoint/2010/main" val="1483439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Pada 1991, pemerintah Kanada meningkatkan pajak rokok sebesar 146%, yang menjadikan harga rokok per bungkus menjadi $3,50, sedangkan harga di USA $1,00 pada saat itu.</a:t>
            </a:r>
          </a:p>
          <a:p>
            <a:r>
              <a:rPr lang="id-ID" dirty="0" smtClean="0"/>
              <a:t>Pada 1994, konsumsi rokok ilegal di Kanada mencapai 25% dari 2%. Hal ini terjadi karena saat rokok dari Kanada di ekspor, komoditas tersebut dibebaskan dari pajak. Dengan begitu jumlah yang masuk ke USA meningkat pesat dan ilegal, hal itu menyebabkan komoditas tersebut dikirim kembali ke Kanada. </a:t>
            </a:r>
            <a:endParaRPr lang="id-ID" dirty="0"/>
          </a:p>
        </p:txBody>
      </p:sp>
    </p:spTree>
    <p:extLst>
      <p:ext uri="{BB962C8B-B14F-4D97-AF65-F5344CB8AC3E}">
        <p14:creationId xmlns:p14="http://schemas.microsoft.com/office/powerpoint/2010/main" val="729312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Penyelundupan rokok terjadi di Amerika karena potentsi keuntungan dari penyelundupan rokok ke Amerika sangat besar. </a:t>
            </a:r>
          </a:p>
          <a:p>
            <a:r>
              <a:rPr lang="id-ID" dirty="0" smtClean="0"/>
              <a:t>Daniel K. Benjamin dan William R. Dougan, ekonom dari Universitas Clemson menyatakan bahwa penyelundupan rokok rawan terjadi di negara-negara bagian dimana pajak terdiferensiasi tiap wilayah.</a:t>
            </a:r>
          </a:p>
          <a:p>
            <a:r>
              <a:rPr lang="id-ID" dirty="0" smtClean="0"/>
              <a:t>Maraknya penyelundupan dimulai saat pajak rokok dijadikan salah satu sumber penerimaan negara.</a:t>
            </a:r>
            <a:endParaRPr lang="id-ID" dirty="0"/>
          </a:p>
        </p:txBody>
      </p:sp>
    </p:spTree>
    <p:extLst>
      <p:ext uri="{BB962C8B-B14F-4D97-AF65-F5344CB8AC3E}">
        <p14:creationId xmlns:p14="http://schemas.microsoft.com/office/powerpoint/2010/main" val="24125464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205</TotalTime>
  <Words>620</Words>
  <Application>Microsoft Office PowerPoint</Application>
  <PresentationFormat>Widescreen</PresentationFormat>
  <Paragraphs>44</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Garamond</vt:lpstr>
      <vt:lpstr>Organic</vt:lpstr>
      <vt:lpstr>Smoking and Smuggling</vt:lpstr>
      <vt:lpstr>PowerPoint Presentation</vt:lpstr>
      <vt:lpstr>Beberapa alasan peningkatan pajak rokok :</vt:lpstr>
      <vt:lpstr>FAKTA TENTANG ROKOK</vt:lpstr>
      <vt:lpstr>PowerPoint Presentation</vt:lpstr>
      <vt:lpstr>PowerPoint Presentation</vt:lpstr>
      <vt:lpstr>PowerPoint Presentation</vt:lpstr>
      <vt:lpstr>PowerPoint Presentation</vt:lpstr>
      <vt:lpstr>PowerPoint Presentation</vt:lpstr>
      <vt:lpstr>PowerPoint Presentation</vt:lpstr>
      <vt:lpstr>Analisa Kebijakan Publik</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Smoking and Smuggling</dc:title>
  <dc:creator>Zerlinda Nur Ulima</dc:creator>
  <cp:lastModifiedBy>Zerlinda Nur Ulima</cp:lastModifiedBy>
  <cp:revision>19</cp:revision>
  <dcterms:created xsi:type="dcterms:W3CDTF">2015-10-29T13:02:19Z</dcterms:created>
  <dcterms:modified xsi:type="dcterms:W3CDTF">2015-10-30T01:19:20Z</dcterms:modified>
</cp:coreProperties>
</file>