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9" r:id="rId4"/>
    <p:sldId id="273" r:id="rId5"/>
    <p:sldId id="265" r:id="rId6"/>
    <p:sldId id="267" r:id="rId7"/>
    <p:sldId id="268" r:id="rId8"/>
    <p:sldId id="270" r:id="rId9"/>
    <p:sldId id="271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5967E2-B0E1-4ADE-8139-413302D68663}" type="doc">
      <dgm:prSet loTypeId="urn:microsoft.com/office/officeart/2005/8/layout/lProcess3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4B6CB7E8-5FC5-4072-B742-5D7F0CAFDC1F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</a:rPr>
            <a:t>melarang</a:t>
          </a:r>
          <a:r>
            <a:rPr lang="en-US" sz="1800" dirty="0" smtClean="0">
              <a:solidFill>
                <a:schemeClr val="tx1"/>
              </a:solidFill>
            </a:rPr>
            <a:t> proses </a:t>
          </a:r>
          <a:r>
            <a:rPr lang="en-US" sz="1800" dirty="0" err="1" smtClean="0">
              <a:solidFill>
                <a:schemeClr val="tx1"/>
              </a:solidFill>
            </a:rPr>
            <a:t>produksi</a:t>
          </a:r>
          <a:r>
            <a:rPr lang="en-US" sz="1800" dirty="0" smtClean="0">
              <a:solidFill>
                <a:schemeClr val="tx1"/>
              </a:solidFill>
            </a:rPr>
            <a:t> yang </a:t>
          </a:r>
          <a:r>
            <a:rPr lang="en-US" sz="1800" dirty="0" err="1" smtClean="0">
              <a:solidFill>
                <a:schemeClr val="tx1"/>
              </a:solidFill>
            </a:rPr>
            <a:t>dapat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menghasilkan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polutan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atau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dengan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menentukan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id-ID" sz="1800" dirty="0" smtClean="0">
              <a:solidFill>
                <a:schemeClr val="tx1"/>
              </a:solidFill>
            </a:rPr>
            <a:t>batas minimum </a:t>
          </a:r>
          <a:r>
            <a:rPr lang="en-US" sz="1800" dirty="0" err="1" smtClean="0">
              <a:solidFill>
                <a:schemeClr val="tx1"/>
              </a:solidFill>
            </a:rPr>
            <a:t>kualitas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udara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id-ID" sz="1800" dirty="0" smtClean="0">
              <a:solidFill>
                <a:schemeClr val="tx1"/>
              </a:solidFill>
            </a:rPr>
            <a:t>dan </a:t>
          </a:r>
          <a:r>
            <a:rPr lang="en-US" sz="1800" dirty="0" smtClean="0">
              <a:solidFill>
                <a:schemeClr val="tx1"/>
              </a:solidFill>
            </a:rPr>
            <a:t>air, </a:t>
          </a:r>
          <a:r>
            <a:rPr lang="en-US" sz="1800" dirty="0" err="1" smtClean="0">
              <a:solidFill>
                <a:schemeClr val="tx1"/>
              </a:solidFill>
            </a:rPr>
            <a:t>atau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dengan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menentukan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batas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maksimum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polutan</a:t>
          </a:r>
          <a:r>
            <a:rPr lang="en-US" sz="1800" dirty="0" smtClean="0">
              <a:solidFill>
                <a:schemeClr val="tx1"/>
              </a:solidFill>
            </a:rPr>
            <a:t> yang </a:t>
          </a:r>
          <a:r>
            <a:rPr lang="en-US" sz="1800" dirty="0" err="1" smtClean="0">
              <a:solidFill>
                <a:schemeClr val="tx1"/>
              </a:solidFill>
            </a:rPr>
            <a:t>diperbolehkan</a:t>
          </a:r>
          <a:endParaRPr lang="id-ID" sz="1800" dirty="0">
            <a:solidFill>
              <a:schemeClr val="tx1"/>
            </a:solidFill>
          </a:endParaRPr>
        </a:p>
      </dgm:t>
    </dgm:pt>
    <dgm:pt modelId="{E7CC08B0-E34D-4083-B2D5-D42D10C245CF}" type="parTrans" cxnId="{212A92F4-7A7E-4FC6-80BC-6238DD988173}">
      <dgm:prSet/>
      <dgm:spPr/>
      <dgm:t>
        <a:bodyPr/>
        <a:lstStyle/>
        <a:p>
          <a:endParaRPr lang="id-ID"/>
        </a:p>
      </dgm:t>
    </dgm:pt>
    <dgm:pt modelId="{5F89802F-2A3D-4413-8C4B-69622A562FD1}" type="sibTrans" cxnId="{212A92F4-7A7E-4FC6-80BC-6238DD988173}">
      <dgm:prSet/>
      <dgm:spPr/>
      <dgm:t>
        <a:bodyPr/>
        <a:lstStyle/>
        <a:p>
          <a:endParaRPr lang="id-ID"/>
        </a:p>
      </dgm:t>
    </dgm:pt>
    <dgm:pt modelId="{2DD5DA70-4C79-44CC-A6C5-4C31257B6F27}">
      <dgm:prSet phldrT="[Text]" custT="1"/>
      <dgm:spPr/>
      <dgm:t>
        <a:bodyPr/>
        <a:lstStyle/>
        <a:p>
          <a:r>
            <a:rPr lang="id-ID" sz="1600" dirty="0" smtClean="0">
              <a:solidFill>
                <a:schemeClr val="tx1"/>
              </a:solidFill>
            </a:rPr>
            <a:t>perusahaan akan lebih bertanggungjawab dalam hal mengembangkan teknologi agar dapat memenuhi standar. </a:t>
          </a:r>
          <a:endParaRPr lang="id-ID" sz="1600" dirty="0">
            <a:solidFill>
              <a:schemeClr val="tx1"/>
            </a:solidFill>
          </a:endParaRPr>
        </a:p>
      </dgm:t>
    </dgm:pt>
    <dgm:pt modelId="{31C146ED-C828-4D53-9918-2B922BB2A70B}" type="parTrans" cxnId="{CFA0945A-D806-4EB8-9B3A-703874D73E43}">
      <dgm:prSet/>
      <dgm:spPr/>
      <dgm:t>
        <a:bodyPr/>
        <a:lstStyle/>
        <a:p>
          <a:endParaRPr lang="id-ID"/>
        </a:p>
      </dgm:t>
    </dgm:pt>
    <dgm:pt modelId="{5EAEE9CE-1136-47F3-A9CD-FD3B090DA61A}" type="sibTrans" cxnId="{CFA0945A-D806-4EB8-9B3A-703874D73E43}">
      <dgm:prSet/>
      <dgm:spPr/>
      <dgm:t>
        <a:bodyPr/>
        <a:lstStyle/>
        <a:p>
          <a:endParaRPr lang="id-ID"/>
        </a:p>
      </dgm:t>
    </dgm:pt>
    <dgm:pt modelId="{6641C277-ACF6-4358-9492-0BE193BB959A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</a:rPr>
            <a:t>mengatur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tipe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teknologi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produksi</a:t>
          </a:r>
          <a:r>
            <a:rPr lang="en-US" sz="1800" dirty="0" smtClean="0">
              <a:solidFill>
                <a:schemeClr val="tx1"/>
              </a:solidFill>
            </a:rPr>
            <a:t> yang </a:t>
          </a:r>
          <a:r>
            <a:rPr lang="en-US" sz="1800" dirty="0" err="1" smtClean="0">
              <a:solidFill>
                <a:schemeClr val="tx1"/>
              </a:solidFill>
            </a:rPr>
            <a:t>dapat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digunakan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dan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tipe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dari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peralatan</a:t>
          </a:r>
          <a:r>
            <a:rPr lang="en-US" sz="1800" dirty="0" smtClean="0">
              <a:solidFill>
                <a:schemeClr val="tx1"/>
              </a:solidFill>
            </a:rPr>
            <a:t> yang </a:t>
          </a:r>
          <a:r>
            <a:rPr lang="en-US" sz="1800" dirty="0" err="1" smtClean="0">
              <a:solidFill>
                <a:schemeClr val="tx1"/>
              </a:solidFill>
            </a:rPr>
            <a:t>diperlukan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untuk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pengurangan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polusi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dalam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hal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memenuhi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produksi</a:t>
          </a:r>
          <a:r>
            <a:rPr lang="en-US" sz="1800" dirty="0" smtClean="0">
              <a:solidFill>
                <a:schemeClr val="tx1"/>
              </a:solidFill>
            </a:rPr>
            <a:t> yang legal</a:t>
          </a:r>
          <a:endParaRPr lang="id-ID" sz="1800" dirty="0">
            <a:solidFill>
              <a:schemeClr val="tx1"/>
            </a:solidFill>
          </a:endParaRPr>
        </a:p>
      </dgm:t>
    </dgm:pt>
    <dgm:pt modelId="{7DDCC048-7B09-4D09-847B-2E6220341E71}" type="parTrans" cxnId="{952BB72E-5D83-4EE6-BE8A-D7F22B5AE710}">
      <dgm:prSet/>
      <dgm:spPr/>
      <dgm:t>
        <a:bodyPr/>
        <a:lstStyle/>
        <a:p>
          <a:endParaRPr lang="id-ID"/>
        </a:p>
      </dgm:t>
    </dgm:pt>
    <dgm:pt modelId="{B22B4090-985A-4AA3-9E49-A198876ADAC2}" type="sibTrans" cxnId="{952BB72E-5D83-4EE6-BE8A-D7F22B5AE710}">
      <dgm:prSet/>
      <dgm:spPr/>
      <dgm:t>
        <a:bodyPr/>
        <a:lstStyle/>
        <a:p>
          <a:endParaRPr lang="id-ID"/>
        </a:p>
      </dgm:t>
    </dgm:pt>
    <dgm:pt modelId="{1B552C2B-2538-4B08-A695-881B36455F48}">
      <dgm:prSet phldrT="[Text]" custT="1"/>
      <dgm:spPr/>
      <dgm:t>
        <a:bodyPr/>
        <a:lstStyle/>
        <a:p>
          <a:r>
            <a:rPr lang="en-US" sz="1600" dirty="0" err="1" smtClean="0">
              <a:solidFill>
                <a:schemeClr val="tx1"/>
              </a:solidFill>
            </a:rPr>
            <a:t>subsidi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dapat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diberikan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ke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perusahaan</a:t>
          </a:r>
          <a:r>
            <a:rPr lang="en-US" sz="1600" dirty="0" smtClean="0">
              <a:solidFill>
                <a:schemeClr val="tx1"/>
              </a:solidFill>
            </a:rPr>
            <a:t> yang </a:t>
          </a:r>
          <a:r>
            <a:rPr lang="en-US" sz="1600" dirty="0" err="1" smtClean="0">
              <a:solidFill>
                <a:schemeClr val="tx1"/>
              </a:solidFill>
            </a:rPr>
            <a:t>mampu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menekan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emisi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polutan</a:t>
          </a:r>
          <a:r>
            <a:rPr lang="en-US" sz="1600" dirty="0" smtClean="0">
              <a:solidFill>
                <a:schemeClr val="tx1"/>
              </a:solidFill>
            </a:rPr>
            <a:t>, </a:t>
          </a:r>
          <a:r>
            <a:rPr lang="en-US" sz="1600" dirty="0" err="1" smtClean="0">
              <a:solidFill>
                <a:schemeClr val="tx1"/>
              </a:solidFill>
            </a:rPr>
            <a:t>atau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pajak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dapat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dikenakan</a:t>
          </a:r>
          <a:r>
            <a:rPr lang="en-US" sz="1600" dirty="0" smtClean="0">
              <a:solidFill>
                <a:schemeClr val="tx1"/>
              </a:solidFill>
            </a:rPr>
            <a:t>  </a:t>
          </a:r>
          <a:r>
            <a:rPr lang="en-US" sz="1600" dirty="0" err="1" smtClean="0">
              <a:solidFill>
                <a:schemeClr val="tx1"/>
              </a:solidFill>
            </a:rPr>
            <a:t>untuk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perusahaan</a:t>
          </a:r>
          <a:r>
            <a:rPr lang="en-US" sz="1600" dirty="0" smtClean="0">
              <a:solidFill>
                <a:schemeClr val="tx1"/>
              </a:solidFill>
            </a:rPr>
            <a:t> yang </a:t>
          </a:r>
          <a:r>
            <a:rPr lang="en-US" sz="1600" dirty="0" err="1" smtClean="0">
              <a:solidFill>
                <a:schemeClr val="tx1"/>
              </a:solidFill>
            </a:rPr>
            <a:t>ikut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ambil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bagian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dalam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menghasilkan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polusi</a:t>
          </a:r>
          <a:endParaRPr lang="id-ID" sz="1600" dirty="0">
            <a:solidFill>
              <a:schemeClr val="tx1"/>
            </a:solidFill>
          </a:endParaRPr>
        </a:p>
      </dgm:t>
    </dgm:pt>
    <dgm:pt modelId="{A6016B0C-4F73-4092-B306-DE354A33F7FB}" type="parTrans" cxnId="{5E6E2E33-D0D9-49AE-992F-869783B12583}">
      <dgm:prSet/>
      <dgm:spPr/>
      <dgm:t>
        <a:bodyPr/>
        <a:lstStyle/>
        <a:p>
          <a:endParaRPr lang="id-ID"/>
        </a:p>
      </dgm:t>
    </dgm:pt>
    <dgm:pt modelId="{F9C7ADF9-56B0-46D3-B946-B37C91C1510F}" type="sibTrans" cxnId="{5E6E2E33-D0D9-49AE-992F-869783B12583}">
      <dgm:prSet/>
      <dgm:spPr/>
      <dgm:t>
        <a:bodyPr/>
        <a:lstStyle/>
        <a:p>
          <a:endParaRPr lang="id-ID"/>
        </a:p>
      </dgm:t>
    </dgm:pt>
    <dgm:pt modelId="{D4EB7434-9D9F-47CA-9200-E484D9AEE254}" type="pres">
      <dgm:prSet presAssocID="{D85967E2-B0E1-4ADE-8139-413302D68663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E28C8BB5-5AB7-4C5B-BC18-8B019746AE29}" type="pres">
      <dgm:prSet presAssocID="{4B6CB7E8-5FC5-4072-B742-5D7F0CAFDC1F}" presName="horFlow" presStyleCnt="0"/>
      <dgm:spPr/>
    </dgm:pt>
    <dgm:pt modelId="{EA82085D-BDF6-413F-975B-B29E6F05146D}" type="pres">
      <dgm:prSet presAssocID="{4B6CB7E8-5FC5-4072-B742-5D7F0CAFDC1F}" presName="bigChev" presStyleLbl="node1" presStyleIdx="0" presStyleCnt="2"/>
      <dgm:spPr/>
      <dgm:t>
        <a:bodyPr/>
        <a:lstStyle/>
        <a:p>
          <a:endParaRPr lang="id-ID"/>
        </a:p>
      </dgm:t>
    </dgm:pt>
    <dgm:pt modelId="{CB24749C-6EA3-4C70-95DF-B15565F8997F}" type="pres">
      <dgm:prSet presAssocID="{31C146ED-C828-4D53-9918-2B922BB2A70B}" presName="parTrans" presStyleCnt="0"/>
      <dgm:spPr/>
    </dgm:pt>
    <dgm:pt modelId="{2B75A247-CA95-4140-9707-089084BCAC8F}" type="pres">
      <dgm:prSet presAssocID="{2DD5DA70-4C79-44CC-A6C5-4C31257B6F27}" presName="node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7F5A874-5465-4DCD-898F-BE627377F4C2}" type="pres">
      <dgm:prSet presAssocID="{4B6CB7E8-5FC5-4072-B742-5D7F0CAFDC1F}" presName="vSp" presStyleCnt="0"/>
      <dgm:spPr/>
    </dgm:pt>
    <dgm:pt modelId="{3A7A9849-340E-4B2B-BB94-16C0D98E4819}" type="pres">
      <dgm:prSet presAssocID="{6641C277-ACF6-4358-9492-0BE193BB959A}" presName="horFlow" presStyleCnt="0"/>
      <dgm:spPr/>
    </dgm:pt>
    <dgm:pt modelId="{42B7A625-E3C4-4BC8-8FF6-139E3EB3925F}" type="pres">
      <dgm:prSet presAssocID="{6641C277-ACF6-4358-9492-0BE193BB959A}" presName="bigChev" presStyleLbl="node1" presStyleIdx="1" presStyleCnt="2"/>
      <dgm:spPr/>
      <dgm:t>
        <a:bodyPr/>
        <a:lstStyle/>
        <a:p>
          <a:endParaRPr lang="id-ID"/>
        </a:p>
      </dgm:t>
    </dgm:pt>
    <dgm:pt modelId="{DB67916C-DF8B-4C5A-AF9A-D3D106AFBC8B}" type="pres">
      <dgm:prSet presAssocID="{A6016B0C-4F73-4092-B306-DE354A33F7FB}" presName="parTrans" presStyleCnt="0"/>
      <dgm:spPr/>
    </dgm:pt>
    <dgm:pt modelId="{261FDAE5-B8D3-468C-ABDF-E7CAD7E016A9}" type="pres">
      <dgm:prSet presAssocID="{1B552C2B-2538-4B08-A695-881B36455F48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581DB76-4427-4C61-9F60-8206553F1464}" type="presOf" srcId="{2DD5DA70-4C79-44CC-A6C5-4C31257B6F27}" destId="{2B75A247-CA95-4140-9707-089084BCAC8F}" srcOrd="0" destOrd="0" presId="urn:microsoft.com/office/officeart/2005/8/layout/lProcess3"/>
    <dgm:cxn modelId="{212A92F4-7A7E-4FC6-80BC-6238DD988173}" srcId="{D85967E2-B0E1-4ADE-8139-413302D68663}" destId="{4B6CB7E8-5FC5-4072-B742-5D7F0CAFDC1F}" srcOrd="0" destOrd="0" parTransId="{E7CC08B0-E34D-4083-B2D5-D42D10C245CF}" sibTransId="{5F89802F-2A3D-4413-8C4B-69622A562FD1}"/>
    <dgm:cxn modelId="{63DB6480-5F89-49A9-8E73-314F8F783F0C}" type="presOf" srcId="{4B6CB7E8-5FC5-4072-B742-5D7F0CAFDC1F}" destId="{EA82085D-BDF6-413F-975B-B29E6F05146D}" srcOrd="0" destOrd="0" presId="urn:microsoft.com/office/officeart/2005/8/layout/lProcess3"/>
    <dgm:cxn modelId="{CFA0945A-D806-4EB8-9B3A-703874D73E43}" srcId="{4B6CB7E8-5FC5-4072-B742-5D7F0CAFDC1F}" destId="{2DD5DA70-4C79-44CC-A6C5-4C31257B6F27}" srcOrd="0" destOrd="0" parTransId="{31C146ED-C828-4D53-9918-2B922BB2A70B}" sibTransId="{5EAEE9CE-1136-47F3-A9CD-FD3B090DA61A}"/>
    <dgm:cxn modelId="{13AACF0E-68DB-4665-855C-FF704CA123B7}" type="presOf" srcId="{1B552C2B-2538-4B08-A695-881B36455F48}" destId="{261FDAE5-B8D3-468C-ABDF-E7CAD7E016A9}" srcOrd="0" destOrd="0" presId="urn:microsoft.com/office/officeart/2005/8/layout/lProcess3"/>
    <dgm:cxn modelId="{5E6E2E33-D0D9-49AE-992F-869783B12583}" srcId="{6641C277-ACF6-4358-9492-0BE193BB959A}" destId="{1B552C2B-2538-4B08-A695-881B36455F48}" srcOrd="0" destOrd="0" parTransId="{A6016B0C-4F73-4092-B306-DE354A33F7FB}" sibTransId="{F9C7ADF9-56B0-46D3-B946-B37C91C1510F}"/>
    <dgm:cxn modelId="{733EC778-5507-4622-83AA-D5256575DB8A}" type="presOf" srcId="{D85967E2-B0E1-4ADE-8139-413302D68663}" destId="{D4EB7434-9D9F-47CA-9200-E484D9AEE254}" srcOrd="0" destOrd="0" presId="urn:microsoft.com/office/officeart/2005/8/layout/lProcess3"/>
    <dgm:cxn modelId="{952BB72E-5D83-4EE6-BE8A-D7F22B5AE710}" srcId="{D85967E2-B0E1-4ADE-8139-413302D68663}" destId="{6641C277-ACF6-4358-9492-0BE193BB959A}" srcOrd="1" destOrd="0" parTransId="{7DDCC048-7B09-4D09-847B-2E6220341E71}" sibTransId="{B22B4090-985A-4AA3-9E49-A198876ADAC2}"/>
    <dgm:cxn modelId="{48F67EAD-B4DE-4982-9CF6-3186E1F9742A}" type="presOf" srcId="{6641C277-ACF6-4358-9492-0BE193BB959A}" destId="{42B7A625-E3C4-4BC8-8FF6-139E3EB3925F}" srcOrd="0" destOrd="0" presId="urn:microsoft.com/office/officeart/2005/8/layout/lProcess3"/>
    <dgm:cxn modelId="{0612E928-CF38-4AB8-AED6-50EF25A9187E}" type="presParOf" srcId="{D4EB7434-9D9F-47CA-9200-E484D9AEE254}" destId="{E28C8BB5-5AB7-4C5B-BC18-8B019746AE29}" srcOrd="0" destOrd="0" presId="urn:microsoft.com/office/officeart/2005/8/layout/lProcess3"/>
    <dgm:cxn modelId="{09DD9120-AD1B-4FFF-81D0-EC5AD961D081}" type="presParOf" srcId="{E28C8BB5-5AB7-4C5B-BC18-8B019746AE29}" destId="{EA82085D-BDF6-413F-975B-B29E6F05146D}" srcOrd="0" destOrd="0" presId="urn:microsoft.com/office/officeart/2005/8/layout/lProcess3"/>
    <dgm:cxn modelId="{F671DBE2-0C19-4722-9674-20F9A7801FAB}" type="presParOf" srcId="{E28C8BB5-5AB7-4C5B-BC18-8B019746AE29}" destId="{CB24749C-6EA3-4C70-95DF-B15565F8997F}" srcOrd="1" destOrd="0" presId="urn:microsoft.com/office/officeart/2005/8/layout/lProcess3"/>
    <dgm:cxn modelId="{A238C7D7-61BB-4A1F-997D-B8DADAFA4B95}" type="presParOf" srcId="{E28C8BB5-5AB7-4C5B-BC18-8B019746AE29}" destId="{2B75A247-CA95-4140-9707-089084BCAC8F}" srcOrd="2" destOrd="0" presId="urn:microsoft.com/office/officeart/2005/8/layout/lProcess3"/>
    <dgm:cxn modelId="{8C0A3569-FB13-4DB7-A1E7-425CAD1EDF40}" type="presParOf" srcId="{D4EB7434-9D9F-47CA-9200-E484D9AEE254}" destId="{57F5A874-5465-4DCD-898F-BE627377F4C2}" srcOrd="1" destOrd="0" presId="urn:microsoft.com/office/officeart/2005/8/layout/lProcess3"/>
    <dgm:cxn modelId="{73696338-9C52-427A-AEA9-1F1E82D87F82}" type="presParOf" srcId="{D4EB7434-9D9F-47CA-9200-E484D9AEE254}" destId="{3A7A9849-340E-4B2B-BB94-16C0D98E4819}" srcOrd="2" destOrd="0" presId="urn:microsoft.com/office/officeart/2005/8/layout/lProcess3"/>
    <dgm:cxn modelId="{F42418D6-4963-4347-BB30-ECEDB6D10EB6}" type="presParOf" srcId="{3A7A9849-340E-4B2B-BB94-16C0D98E4819}" destId="{42B7A625-E3C4-4BC8-8FF6-139E3EB3925F}" srcOrd="0" destOrd="0" presId="urn:microsoft.com/office/officeart/2005/8/layout/lProcess3"/>
    <dgm:cxn modelId="{5451105C-ACF0-488A-AF18-B8AEABCE51A7}" type="presParOf" srcId="{3A7A9849-340E-4B2B-BB94-16C0D98E4819}" destId="{DB67916C-DF8B-4C5A-AF9A-D3D106AFBC8B}" srcOrd="1" destOrd="0" presId="urn:microsoft.com/office/officeart/2005/8/layout/lProcess3"/>
    <dgm:cxn modelId="{91336527-7CA9-4380-BB67-78136F3845CB}" type="presParOf" srcId="{3A7A9849-340E-4B2B-BB94-16C0D98E4819}" destId="{261FDAE5-B8D3-468C-ABDF-E7CAD7E016A9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EA7C2E-F0E6-4217-8F86-533FAB5FF41C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85E3FAA1-B141-41FB-BB58-9084166DD0E5}">
      <dgm:prSet phldrT="[Text]"/>
      <dgm:spPr/>
      <dgm:t>
        <a:bodyPr/>
        <a:lstStyle/>
        <a:p>
          <a:r>
            <a:rPr lang="id-ID" b="1" dirty="0" smtClean="0">
              <a:solidFill>
                <a:schemeClr val="tx1"/>
              </a:solidFill>
            </a:rPr>
            <a:t>Pemerintah memberikan cara dalam menggunakan energi listrik dan kilang minyak agar dapat mengurangi polutan dari aktivitas tersebut</a:t>
          </a:r>
          <a:endParaRPr lang="id-ID" b="1" dirty="0">
            <a:solidFill>
              <a:schemeClr val="tx1"/>
            </a:solidFill>
          </a:endParaRPr>
        </a:p>
      </dgm:t>
    </dgm:pt>
    <dgm:pt modelId="{BA1D70FA-7410-46DC-95E3-476DF1D5EAF1}" type="parTrans" cxnId="{000010FE-6289-4ECF-8B9A-6B322EB1A47E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BC0E5378-1EB4-4F45-ADE5-E481FFDE1B0E}" type="sibTrans" cxnId="{000010FE-6289-4ECF-8B9A-6B322EB1A47E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6B1DF00A-D67A-45AF-A1CE-E584A56551A5}">
      <dgm:prSet phldrT="[Text]"/>
      <dgm:spPr/>
      <dgm:t>
        <a:bodyPr/>
        <a:lstStyle/>
        <a:p>
          <a:r>
            <a:rPr lang="id-ID" b="1" dirty="0" smtClean="0">
              <a:solidFill>
                <a:schemeClr val="tx1"/>
              </a:solidFill>
            </a:rPr>
            <a:t>perusahaan mampu menentukan seberapa besar emisi zat buang mereka, dan diterapkan untuk tiap tahunnya pengurangan emisi polutan sebesar 5-8%.</a:t>
          </a:r>
          <a:endParaRPr lang="id-ID" b="1" dirty="0">
            <a:solidFill>
              <a:schemeClr val="tx1"/>
            </a:solidFill>
          </a:endParaRPr>
        </a:p>
      </dgm:t>
    </dgm:pt>
    <dgm:pt modelId="{87830252-210E-4375-B529-A3EF14D35DA3}" type="parTrans" cxnId="{4C0BDFF2-CA83-4A1E-A6EA-6717C428E3A9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E78497D8-BB32-4065-9EE4-C79EF364E432}" type="sibTrans" cxnId="{4C0BDFF2-CA83-4A1E-A6EA-6717C428E3A9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0C4CFEA7-7F37-4FBD-8B32-B2009B85242D}">
      <dgm:prSet phldrT="[Text]"/>
      <dgm:spPr/>
      <dgm:t>
        <a:bodyPr/>
        <a:lstStyle/>
        <a:p>
          <a:r>
            <a:rPr lang="id-ID" b="1" dirty="0" smtClean="0">
              <a:solidFill>
                <a:schemeClr val="tx1"/>
              </a:solidFill>
            </a:rPr>
            <a:t>1994, perusahaan mampu mengembangkan teknologi untuk menekan polusi dengan cara mereka sendiri, sehingga pemerintah hanya menentukan standart yang diperbolehkan untuk polusi mereka. </a:t>
          </a:r>
          <a:endParaRPr lang="id-ID" b="1" dirty="0">
            <a:solidFill>
              <a:schemeClr val="tx1"/>
            </a:solidFill>
          </a:endParaRPr>
        </a:p>
      </dgm:t>
    </dgm:pt>
    <dgm:pt modelId="{AD2CB533-5458-4DF0-B9A1-B26D2AAA4E10}" type="parTrans" cxnId="{5655B2CC-ED6F-490B-97DF-53458549D383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DAD7095E-ECF3-44F6-B01A-BD09C6D35552}" type="sibTrans" cxnId="{5655B2CC-ED6F-490B-97DF-53458549D383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0E42B094-4206-4789-9297-27718E0021DA}">
      <dgm:prSet phldrT="[Text]"/>
      <dgm:spPr/>
      <dgm:t>
        <a:bodyPr/>
        <a:lstStyle/>
        <a:p>
          <a:r>
            <a:rPr lang="id-ID" b="1" smtClean="0">
              <a:solidFill>
                <a:schemeClr val="tx1"/>
              </a:solidFill>
            </a:rPr>
            <a:t>2003, emisi dari nitrous oxides dari sumber tersebut dapat turun sebesar 75% dan sulfur dioxide sebesar 60%</a:t>
          </a:r>
          <a:endParaRPr lang="id-ID" b="1" dirty="0">
            <a:solidFill>
              <a:schemeClr val="tx1"/>
            </a:solidFill>
          </a:endParaRPr>
        </a:p>
      </dgm:t>
    </dgm:pt>
    <dgm:pt modelId="{80A9D8E6-0F7F-43A6-AA62-CE4A91D2EA16}" type="parTrans" cxnId="{FFE24D04-4D36-44E1-B77D-14A6363C022F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CEE925B7-717B-41EF-8AB8-F959163C00EE}" type="sibTrans" cxnId="{FFE24D04-4D36-44E1-B77D-14A6363C022F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79148F19-7C52-414F-B3D3-1BA348F4A0F4}" type="pres">
      <dgm:prSet presAssocID="{26EA7C2E-F0E6-4217-8F86-533FAB5FF41C}" presName="outerComposite" presStyleCnt="0">
        <dgm:presLayoutVars>
          <dgm:chMax val="5"/>
          <dgm:dir/>
          <dgm:resizeHandles val="exact"/>
        </dgm:presLayoutVars>
      </dgm:prSet>
      <dgm:spPr/>
    </dgm:pt>
    <dgm:pt modelId="{C8F8D1C0-E918-49DA-9858-AD726A232DB8}" type="pres">
      <dgm:prSet presAssocID="{26EA7C2E-F0E6-4217-8F86-533FAB5FF41C}" presName="dummyMaxCanvas" presStyleCnt="0">
        <dgm:presLayoutVars/>
      </dgm:prSet>
      <dgm:spPr/>
    </dgm:pt>
    <dgm:pt modelId="{803C8926-870D-46E9-A264-D0EB3A61097B}" type="pres">
      <dgm:prSet presAssocID="{26EA7C2E-F0E6-4217-8F86-533FAB5FF41C}" presName="FourNodes_1" presStyleLbl="node1" presStyleIdx="0" presStyleCnt="4">
        <dgm:presLayoutVars>
          <dgm:bulletEnabled val="1"/>
        </dgm:presLayoutVars>
      </dgm:prSet>
      <dgm:spPr/>
    </dgm:pt>
    <dgm:pt modelId="{F8CEA7C1-6596-4E54-943E-45CD4D77F179}" type="pres">
      <dgm:prSet presAssocID="{26EA7C2E-F0E6-4217-8F86-533FAB5FF41C}" presName="FourNodes_2" presStyleLbl="node1" presStyleIdx="1" presStyleCnt="4">
        <dgm:presLayoutVars>
          <dgm:bulletEnabled val="1"/>
        </dgm:presLayoutVars>
      </dgm:prSet>
      <dgm:spPr/>
    </dgm:pt>
    <dgm:pt modelId="{6943B2BD-C595-435C-BEBE-CCBADB07AAC0}" type="pres">
      <dgm:prSet presAssocID="{26EA7C2E-F0E6-4217-8F86-533FAB5FF41C}" presName="FourNodes_3" presStyleLbl="node1" presStyleIdx="2" presStyleCnt="4">
        <dgm:presLayoutVars>
          <dgm:bulletEnabled val="1"/>
        </dgm:presLayoutVars>
      </dgm:prSet>
      <dgm:spPr/>
    </dgm:pt>
    <dgm:pt modelId="{732D6E27-0D61-4248-9F1F-D9804A5C0E48}" type="pres">
      <dgm:prSet presAssocID="{26EA7C2E-F0E6-4217-8F86-533FAB5FF41C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07B44E5-7748-4BF0-9490-7E135B8EB2CB}" type="pres">
      <dgm:prSet presAssocID="{26EA7C2E-F0E6-4217-8F86-533FAB5FF41C}" presName="FourConn_1-2" presStyleLbl="fgAccFollowNode1" presStyleIdx="0" presStyleCnt="3">
        <dgm:presLayoutVars>
          <dgm:bulletEnabled val="1"/>
        </dgm:presLayoutVars>
      </dgm:prSet>
      <dgm:spPr/>
    </dgm:pt>
    <dgm:pt modelId="{B40F5F66-CDAC-4903-A7EE-6A37E2E9D294}" type="pres">
      <dgm:prSet presAssocID="{26EA7C2E-F0E6-4217-8F86-533FAB5FF41C}" presName="FourConn_2-3" presStyleLbl="fgAccFollowNode1" presStyleIdx="1" presStyleCnt="3">
        <dgm:presLayoutVars>
          <dgm:bulletEnabled val="1"/>
        </dgm:presLayoutVars>
      </dgm:prSet>
      <dgm:spPr/>
    </dgm:pt>
    <dgm:pt modelId="{A0482DD9-7F90-4606-8FB8-A8E155D461FF}" type="pres">
      <dgm:prSet presAssocID="{26EA7C2E-F0E6-4217-8F86-533FAB5FF41C}" presName="FourConn_3-4" presStyleLbl="fgAccFollowNode1" presStyleIdx="2" presStyleCnt="3">
        <dgm:presLayoutVars>
          <dgm:bulletEnabled val="1"/>
        </dgm:presLayoutVars>
      </dgm:prSet>
      <dgm:spPr/>
    </dgm:pt>
    <dgm:pt modelId="{7EBF480C-C80B-4031-9A81-19DC817EA84E}" type="pres">
      <dgm:prSet presAssocID="{26EA7C2E-F0E6-4217-8F86-533FAB5FF41C}" presName="FourNodes_1_text" presStyleLbl="node1" presStyleIdx="3" presStyleCnt="4">
        <dgm:presLayoutVars>
          <dgm:bulletEnabled val="1"/>
        </dgm:presLayoutVars>
      </dgm:prSet>
      <dgm:spPr/>
    </dgm:pt>
    <dgm:pt modelId="{F366F0E8-730C-4A4F-8B15-1DA07F9A9682}" type="pres">
      <dgm:prSet presAssocID="{26EA7C2E-F0E6-4217-8F86-533FAB5FF41C}" presName="FourNodes_2_text" presStyleLbl="node1" presStyleIdx="3" presStyleCnt="4">
        <dgm:presLayoutVars>
          <dgm:bulletEnabled val="1"/>
        </dgm:presLayoutVars>
      </dgm:prSet>
      <dgm:spPr/>
    </dgm:pt>
    <dgm:pt modelId="{888637FB-FD33-4717-9197-2FBC5ECAD056}" type="pres">
      <dgm:prSet presAssocID="{26EA7C2E-F0E6-4217-8F86-533FAB5FF41C}" presName="FourNodes_3_text" presStyleLbl="node1" presStyleIdx="3" presStyleCnt="4">
        <dgm:presLayoutVars>
          <dgm:bulletEnabled val="1"/>
        </dgm:presLayoutVars>
      </dgm:prSet>
      <dgm:spPr/>
    </dgm:pt>
    <dgm:pt modelId="{4D9E64C4-C4D9-4AF4-BC44-02B7E9EE6DDC}" type="pres">
      <dgm:prSet presAssocID="{26EA7C2E-F0E6-4217-8F86-533FAB5FF41C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FE24D04-4D36-44E1-B77D-14A6363C022F}" srcId="{26EA7C2E-F0E6-4217-8F86-533FAB5FF41C}" destId="{0E42B094-4206-4789-9297-27718E0021DA}" srcOrd="3" destOrd="0" parTransId="{80A9D8E6-0F7F-43A6-AA62-CE4A91D2EA16}" sibTransId="{CEE925B7-717B-41EF-8AB8-F959163C00EE}"/>
    <dgm:cxn modelId="{4C0BDFF2-CA83-4A1E-A6EA-6717C428E3A9}" srcId="{26EA7C2E-F0E6-4217-8F86-533FAB5FF41C}" destId="{6B1DF00A-D67A-45AF-A1CE-E584A56551A5}" srcOrd="1" destOrd="0" parTransId="{87830252-210E-4375-B529-A3EF14D35DA3}" sibTransId="{E78497D8-BB32-4065-9EE4-C79EF364E432}"/>
    <dgm:cxn modelId="{000010FE-6289-4ECF-8B9A-6B322EB1A47E}" srcId="{26EA7C2E-F0E6-4217-8F86-533FAB5FF41C}" destId="{85E3FAA1-B141-41FB-BB58-9084166DD0E5}" srcOrd="0" destOrd="0" parTransId="{BA1D70FA-7410-46DC-95E3-476DF1D5EAF1}" sibTransId="{BC0E5378-1EB4-4F45-ADE5-E481FFDE1B0E}"/>
    <dgm:cxn modelId="{27306319-9574-442F-908B-0F518C80010C}" type="presOf" srcId="{BC0E5378-1EB4-4F45-ADE5-E481FFDE1B0E}" destId="{607B44E5-7748-4BF0-9490-7E135B8EB2CB}" srcOrd="0" destOrd="0" presId="urn:microsoft.com/office/officeart/2005/8/layout/vProcess5"/>
    <dgm:cxn modelId="{49943E7D-6282-43A6-A8F4-90956088A11A}" type="presOf" srcId="{85E3FAA1-B141-41FB-BB58-9084166DD0E5}" destId="{803C8926-870D-46E9-A264-D0EB3A61097B}" srcOrd="0" destOrd="0" presId="urn:microsoft.com/office/officeart/2005/8/layout/vProcess5"/>
    <dgm:cxn modelId="{3E7DF065-2B71-49A7-8BC3-CC5AB689572E}" type="presOf" srcId="{0C4CFEA7-7F37-4FBD-8B32-B2009B85242D}" destId="{888637FB-FD33-4717-9197-2FBC5ECAD056}" srcOrd="1" destOrd="0" presId="urn:microsoft.com/office/officeart/2005/8/layout/vProcess5"/>
    <dgm:cxn modelId="{5655B2CC-ED6F-490B-97DF-53458549D383}" srcId="{26EA7C2E-F0E6-4217-8F86-533FAB5FF41C}" destId="{0C4CFEA7-7F37-4FBD-8B32-B2009B85242D}" srcOrd="2" destOrd="0" parTransId="{AD2CB533-5458-4DF0-B9A1-B26D2AAA4E10}" sibTransId="{DAD7095E-ECF3-44F6-B01A-BD09C6D35552}"/>
    <dgm:cxn modelId="{98ED11BD-8DBA-48DD-99BF-A690EAF96ED8}" type="presOf" srcId="{0E42B094-4206-4789-9297-27718E0021DA}" destId="{4D9E64C4-C4D9-4AF4-BC44-02B7E9EE6DDC}" srcOrd="1" destOrd="0" presId="urn:microsoft.com/office/officeart/2005/8/layout/vProcess5"/>
    <dgm:cxn modelId="{3E988223-673D-46DC-B571-40987B1AFA51}" type="presOf" srcId="{DAD7095E-ECF3-44F6-B01A-BD09C6D35552}" destId="{A0482DD9-7F90-4606-8FB8-A8E155D461FF}" srcOrd="0" destOrd="0" presId="urn:microsoft.com/office/officeart/2005/8/layout/vProcess5"/>
    <dgm:cxn modelId="{998D246E-CD37-4544-A362-53B9EC596580}" type="presOf" srcId="{E78497D8-BB32-4065-9EE4-C79EF364E432}" destId="{B40F5F66-CDAC-4903-A7EE-6A37E2E9D294}" srcOrd="0" destOrd="0" presId="urn:microsoft.com/office/officeart/2005/8/layout/vProcess5"/>
    <dgm:cxn modelId="{EAE0F241-3761-4D30-B37C-239E5462FBB7}" type="presOf" srcId="{85E3FAA1-B141-41FB-BB58-9084166DD0E5}" destId="{7EBF480C-C80B-4031-9A81-19DC817EA84E}" srcOrd="1" destOrd="0" presId="urn:microsoft.com/office/officeart/2005/8/layout/vProcess5"/>
    <dgm:cxn modelId="{97E80BF1-82A2-4B21-AF0C-79C99E2BFA0F}" type="presOf" srcId="{6B1DF00A-D67A-45AF-A1CE-E584A56551A5}" destId="{F8CEA7C1-6596-4E54-943E-45CD4D77F179}" srcOrd="0" destOrd="0" presId="urn:microsoft.com/office/officeart/2005/8/layout/vProcess5"/>
    <dgm:cxn modelId="{90082DF8-4E29-474C-A55B-32D14A0C09F6}" type="presOf" srcId="{26EA7C2E-F0E6-4217-8F86-533FAB5FF41C}" destId="{79148F19-7C52-414F-B3D3-1BA348F4A0F4}" srcOrd="0" destOrd="0" presId="urn:microsoft.com/office/officeart/2005/8/layout/vProcess5"/>
    <dgm:cxn modelId="{CD4D9DD4-5451-4240-BA18-9546B8DD7A01}" type="presOf" srcId="{0C4CFEA7-7F37-4FBD-8B32-B2009B85242D}" destId="{6943B2BD-C595-435C-BEBE-CCBADB07AAC0}" srcOrd="0" destOrd="0" presId="urn:microsoft.com/office/officeart/2005/8/layout/vProcess5"/>
    <dgm:cxn modelId="{339C8787-7208-4348-9364-91D6D9AB1060}" type="presOf" srcId="{0E42B094-4206-4789-9297-27718E0021DA}" destId="{732D6E27-0D61-4248-9F1F-D9804A5C0E48}" srcOrd="0" destOrd="0" presId="urn:microsoft.com/office/officeart/2005/8/layout/vProcess5"/>
    <dgm:cxn modelId="{ECC2FAE9-ABF5-4F69-8F26-6639EA88F6C4}" type="presOf" srcId="{6B1DF00A-D67A-45AF-A1CE-E584A56551A5}" destId="{F366F0E8-730C-4A4F-8B15-1DA07F9A9682}" srcOrd="1" destOrd="0" presId="urn:microsoft.com/office/officeart/2005/8/layout/vProcess5"/>
    <dgm:cxn modelId="{08221273-C89E-4BF1-9D7A-EBC35EC8C0C9}" type="presParOf" srcId="{79148F19-7C52-414F-B3D3-1BA348F4A0F4}" destId="{C8F8D1C0-E918-49DA-9858-AD726A232DB8}" srcOrd="0" destOrd="0" presId="urn:microsoft.com/office/officeart/2005/8/layout/vProcess5"/>
    <dgm:cxn modelId="{E509C55B-0AE5-454D-AD3C-1AFDE7782618}" type="presParOf" srcId="{79148F19-7C52-414F-B3D3-1BA348F4A0F4}" destId="{803C8926-870D-46E9-A264-D0EB3A61097B}" srcOrd="1" destOrd="0" presId="urn:microsoft.com/office/officeart/2005/8/layout/vProcess5"/>
    <dgm:cxn modelId="{FCC93829-0AA5-4DDD-9F71-86F88FE1D049}" type="presParOf" srcId="{79148F19-7C52-414F-B3D3-1BA348F4A0F4}" destId="{F8CEA7C1-6596-4E54-943E-45CD4D77F179}" srcOrd="2" destOrd="0" presId="urn:microsoft.com/office/officeart/2005/8/layout/vProcess5"/>
    <dgm:cxn modelId="{85FDFAFB-9472-45AE-B191-B18233E862AF}" type="presParOf" srcId="{79148F19-7C52-414F-B3D3-1BA348F4A0F4}" destId="{6943B2BD-C595-435C-BEBE-CCBADB07AAC0}" srcOrd="3" destOrd="0" presId="urn:microsoft.com/office/officeart/2005/8/layout/vProcess5"/>
    <dgm:cxn modelId="{2CEB1D28-23FA-4AD4-82C6-7AA3C12F5C56}" type="presParOf" srcId="{79148F19-7C52-414F-B3D3-1BA348F4A0F4}" destId="{732D6E27-0D61-4248-9F1F-D9804A5C0E48}" srcOrd="4" destOrd="0" presId="urn:microsoft.com/office/officeart/2005/8/layout/vProcess5"/>
    <dgm:cxn modelId="{8C6D29C0-AC58-4F55-88A1-4451A5F2D41E}" type="presParOf" srcId="{79148F19-7C52-414F-B3D3-1BA348F4A0F4}" destId="{607B44E5-7748-4BF0-9490-7E135B8EB2CB}" srcOrd="5" destOrd="0" presId="urn:microsoft.com/office/officeart/2005/8/layout/vProcess5"/>
    <dgm:cxn modelId="{B36A4DF3-DF76-45ED-9A95-C1E833CB164E}" type="presParOf" srcId="{79148F19-7C52-414F-B3D3-1BA348F4A0F4}" destId="{B40F5F66-CDAC-4903-A7EE-6A37E2E9D294}" srcOrd="6" destOrd="0" presId="urn:microsoft.com/office/officeart/2005/8/layout/vProcess5"/>
    <dgm:cxn modelId="{56FA3918-9B4B-4D40-AD7D-73243192DDBB}" type="presParOf" srcId="{79148F19-7C52-414F-B3D3-1BA348F4A0F4}" destId="{A0482DD9-7F90-4606-8FB8-A8E155D461FF}" srcOrd="7" destOrd="0" presId="urn:microsoft.com/office/officeart/2005/8/layout/vProcess5"/>
    <dgm:cxn modelId="{F4D68C4B-22D2-4777-9734-240F2F980ADC}" type="presParOf" srcId="{79148F19-7C52-414F-B3D3-1BA348F4A0F4}" destId="{7EBF480C-C80B-4031-9A81-19DC817EA84E}" srcOrd="8" destOrd="0" presId="urn:microsoft.com/office/officeart/2005/8/layout/vProcess5"/>
    <dgm:cxn modelId="{7C3419D1-3292-4C5C-9A11-C8635D316DFB}" type="presParOf" srcId="{79148F19-7C52-414F-B3D3-1BA348F4A0F4}" destId="{F366F0E8-730C-4A4F-8B15-1DA07F9A9682}" srcOrd="9" destOrd="0" presId="urn:microsoft.com/office/officeart/2005/8/layout/vProcess5"/>
    <dgm:cxn modelId="{2C849552-4844-4F35-BFE1-56A40B10C47C}" type="presParOf" srcId="{79148F19-7C52-414F-B3D3-1BA348F4A0F4}" destId="{888637FB-FD33-4717-9197-2FBC5ECAD056}" srcOrd="10" destOrd="0" presId="urn:microsoft.com/office/officeart/2005/8/layout/vProcess5"/>
    <dgm:cxn modelId="{B6FE3945-5055-4245-81FD-62DA684A4064}" type="presParOf" srcId="{79148F19-7C52-414F-B3D3-1BA348F4A0F4}" destId="{4D9E64C4-C4D9-4AF4-BC44-02B7E9EE6DD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4007A4-13EB-42BF-9BBE-EB175C3362F2}" type="doc">
      <dgm:prSet loTypeId="urn:microsoft.com/office/officeart/2008/layout/VerticalCurvedList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1CD07462-B6E0-4F93-830B-DCFD1560B3EA}">
      <dgm:prSet phldrT="[Text]" custT="1"/>
      <dgm:spPr/>
      <dgm:t>
        <a:bodyPr/>
        <a:lstStyle/>
        <a:p>
          <a:r>
            <a:rPr lang="id-ID" sz="1800" dirty="0" smtClean="0">
              <a:solidFill>
                <a:schemeClr val="tx1"/>
              </a:solidFill>
            </a:rPr>
            <a:t>perusahaan diijinkan untuk membeli dan menjual hak/surat berharga untuk mencemari,sehingga perusahaan yang membeli dapat melebihkan batas emisi mereka sesuai dengan ERC yang mereka beli</a:t>
          </a:r>
          <a:endParaRPr lang="id-ID" sz="1800" dirty="0">
            <a:solidFill>
              <a:schemeClr val="tx1"/>
            </a:solidFill>
          </a:endParaRPr>
        </a:p>
      </dgm:t>
    </dgm:pt>
    <dgm:pt modelId="{5F941E65-60E9-4ACE-B177-7479D42E14F5}" type="parTrans" cxnId="{F1A2ACDD-D964-4CCE-929D-BFB856A567D9}">
      <dgm:prSet/>
      <dgm:spPr/>
      <dgm:t>
        <a:bodyPr/>
        <a:lstStyle/>
        <a:p>
          <a:endParaRPr lang="id-ID" sz="2000">
            <a:solidFill>
              <a:schemeClr val="tx1"/>
            </a:solidFill>
          </a:endParaRPr>
        </a:p>
      </dgm:t>
    </dgm:pt>
    <dgm:pt modelId="{96AC1822-77DA-40BC-9780-5312A7DFB6A6}" type="sibTrans" cxnId="{F1A2ACDD-D964-4CCE-929D-BFB856A567D9}">
      <dgm:prSet/>
      <dgm:spPr/>
      <dgm:t>
        <a:bodyPr/>
        <a:lstStyle/>
        <a:p>
          <a:endParaRPr lang="id-ID" sz="2000">
            <a:solidFill>
              <a:schemeClr val="tx1"/>
            </a:solidFill>
          </a:endParaRPr>
        </a:p>
      </dgm:t>
    </dgm:pt>
    <dgm:pt modelId="{C02A6180-D9E8-4572-AE7B-B3BE23B7944B}">
      <dgm:prSet phldrT="[Text]" custT="1"/>
      <dgm:spPr/>
      <dgm:t>
        <a:bodyPr/>
        <a:lstStyle/>
        <a:p>
          <a:r>
            <a:rPr lang="id-ID" sz="1800" smtClean="0">
              <a:solidFill>
                <a:schemeClr val="tx1"/>
              </a:solidFill>
            </a:rPr>
            <a:t>total level dari emisi dihitung dari waktu ke waktu dengan melihat kualitas manajemen udara distrik tersebut, skema jual beli tersebut akan memenuhi standart kualitas udara</a:t>
          </a:r>
          <a:endParaRPr lang="id-ID" sz="1800" dirty="0">
            <a:solidFill>
              <a:schemeClr val="tx1"/>
            </a:solidFill>
          </a:endParaRPr>
        </a:p>
      </dgm:t>
    </dgm:pt>
    <dgm:pt modelId="{524356A5-F8E1-485C-BA70-70CC01AF2E16}" type="parTrans" cxnId="{9F9F4BEF-00B7-4EF9-AF9D-61A9BFA72BE5}">
      <dgm:prSet/>
      <dgm:spPr/>
      <dgm:t>
        <a:bodyPr/>
        <a:lstStyle/>
        <a:p>
          <a:endParaRPr lang="id-ID" sz="2000">
            <a:solidFill>
              <a:schemeClr val="tx1"/>
            </a:solidFill>
          </a:endParaRPr>
        </a:p>
      </dgm:t>
    </dgm:pt>
    <dgm:pt modelId="{09A793F6-1750-4AD3-A84F-E9084A715474}" type="sibTrans" cxnId="{9F9F4BEF-00B7-4EF9-AF9D-61A9BFA72BE5}">
      <dgm:prSet/>
      <dgm:spPr/>
      <dgm:t>
        <a:bodyPr/>
        <a:lstStyle/>
        <a:p>
          <a:endParaRPr lang="id-ID" sz="2000">
            <a:solidFill>
              <a:schemeClr val="tx1"/>
            </a:solidFill>
          </a:endParaRPr>
        </a:p>
      </dgm:t>
    </dgm:pt>
    <dgm:pt modelId="{8D2CBCAE-A5AE-4A81-A6FD-F55B193C1FA4}">
      <dgm:prSet phldrT="[Text]" custT="1"/>
      <dgm:spPr/>
      <dgm:t>
        <a:bodyPr/>
        <a:lstStyle/>
        <a:p>
          <a:r>
            <a:rPr lang="id-ID" sz="1800" dirty="0" smtClean="0">
              <a:solidFill>
                <a:schemeClr val="tx1"/>
              </a:solidFill>
            </a:rPr>
            <a:t>Perusahaan yang sukses dalam mengurangi polutan dibawah level yang seharusnya berhak mendapatkan Emission Reduce Credits (ERCs). </a:t>
          </a:r>
          <a:endParaRPr lang="id-ID" sz="1800" dirty="0">
            <a:solidFill>
              <a:schemeClr val="tx1"/>
            </a:solidFill>
          </a:endParaRPr>
        </a:p>
      </dgm:t>
    </dgm:pt>
    <dgm:pt modelId="{0B8DEBD7-940E-4687-BD7B-94BDE87592D6}" type="parTrans" cxnId="{E82CB2E4-62D1-4FFE-8926-D310BAFE9F5A}">
      <dgm:prSet/>
      <dgm:spPr/>
      <dgm:t>
        <a:bodyPr/>
        <a:lstStyle/>
        <a:p>
          <a:endParaRPr lang="id-ID" sz="2000">
            <a:solidFill>
              <a:schemeClr val="tx1"/>
            </a:solidFill>
          </a:endParaRPr>
        </a:p>
      </dgm:t>
    </dgm:pt>
    <dgm:pt modelId="{18DFF140-473D-402D-9C8F-DACECDB08090}" type="sibTrans" cxnId="{E82CB2E4-62D1-4FFE-8926-D310BAFE9F5A}">
      <dgm:prSet/>
      <dgm:spPr/>
      <dgm:t>
        <a:bodyPr/>
        <a:lstStyle/>
        <a:p>
          <a:endParaRPr lang="id-ID" sz="2000">
            <a:solidFill>
              <a:schemeClr val="tx1"/>
            </a:solidFill>
          </a:endParaRPr>
        </a:p>
      </dgm:t>
    </dgm:pt>
    <dgm:pt modelId="{3650F350-0BFD-4D13-9A90-3F3D4AACA93F}" type="pres">
      <dgm:prSet presAssocID="{1D4007A4-13EB-42BF-9BBE-EB175C3362F2}" presName="Name0" presStyleCnt="0">
        <dgm:presLayoutVars>
          <dgm:chMax val="7"/>
          <dgm:chPref val="7"/>
          <dgm:dir/>
        </dgm:presLayoutVars>
      </dgm:prSet>
      <dgm:spPr/>
    </dgm:pt>
    <dgm:pt modelId="{0291C9FB-4C23-43B7-B4BA-7BE089637962}" type="pres">
      <dgm:prSet presAssocID="{1D4007A4-13EB-42BF-9BBE-EB175C3362F2}" presName="Name1" presStyleCnt="0"/>
      <dgm:spPr/>
    </dgm:pt>
    <dgm:pt modelId="{794E0DBF-3D2A-40ED-AE22-828DAEFC8E81}" type="pres">
      <dgm:prSet presAssocID="{1D4007A4-13EB-42BF-9BBE-EB175C3362F2}" presName="cycle" presStyleCnt="0"/>
      <dgm:spPr/>
    </dgm:pt>
    <dgm:pt modelId="{5E3191D5-CE13-4938-9695-75AA345AEF52}" type="pres">
      <dgm:prSet presAssocID="{1D4007A4-13EB-42BF-9BBE-EB175C3362F2}" presName="srcNode" presStyleLbl="node1" presStyleIdx="0" presStyleCnt="3"/>
      <dgm:spPr/>
    </dgm:pt>
    <dgm:pt modelId="{E76A7393-D6DA-4917-AA42-158379D9D8BE}" type="pres">
      <dgm:prSet presAssocID="{1D4007A4-13EB-42BF-9BBE-EB175C3362F2}" presName="conn" presStyleLbl="parChTrans1D2" presStyleIdx="0" presStyleCnt="1"/>
      <dgm:spPr/>
    </dgm:pt>
    <dgm:pt modelId="{F378B016-EF56-4555-83B9-31C187B562AD}" type="pres">
      <dgm:prSet presAssocID="{1D4007A4-13EB-42BF-9BBE-EB175C3362F2}" presName="extraNode" presStyleLbl="node1" presStyleIdx="0" presStyleCnt="3"/>
      <dgm:spPr/>
    </dgm:pt>
    <dgm:pt modelId="{9015ED78-042B-42DF-ACD0-7FDA2E4FB09F}" type="pres">
      <dgm:prSet presAssocID="{1D4007A4-13EB-42BF-9BBE-EB175C3362F2}" presName="dstNode" presStyleLbl="node1" presStyleIdx="0" presStyleCnt="3"/>
      <dgm:spPr/>
    </dgm:pt>
    <dgm:pt modelId="{84D2C23D-E8CC-48E2-A85F-0AEFD43862B5}" type="pres">
      <dgm:prSet presAssocID="{8D2CBCAE-A5AE-4A81-A6FD-F55B193C1FA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6B2501D-6B61-4582-B701-DF0890EA6041}" type="pres">
      <dgm:prSet presAssocID="{8D2CBCAE-A5AE-4A81-A6FD-F55B193C1FA4}" presName="accent_1" presStyleCnt="0"/>
      <dgm:spPr/>
    </dgm:pt>
    <dgm:pt modelId="{BE54431E-0272-45DB-B52E-A89A5100A008}" type="pres">
      <dgm:prSet presAssocID="{8D2CBCAE-A5AE-4A81-A6FD-F55B193C1FA4}" presName="accentRepeatNode" presStyleLbl="solidFgAcc1" presStyleIdx="0" presStyleCnt="3"/>
      <dgm:spPr/>
    </dgm:pt>
    <dgm:pt modelId="{EAD59428-79F5-4697-AA10-DD611D828A4F}" type="pres">
      <dgm:prSet presAssocID="{1CD07462-B6E0-4F93-830B-DCFD1560B3EA}" presName="text_2" presStyleLbl="node1" presStyleIdx="1" presStyleCnt="3">
        <dgm:presLayoutVars>
          <dgm:bulletEnabled val="1"/>
        </dgm:presLayoutVars>
      </dgm:prSet>
      <dgm:spPr/>
    </dgm:pt>
    <dgm:pt modelId="{D2039217-F114-4992-B221-2ED5FB4C77BB}" type="pres">
      <dgm:prSet presAssocID="{1CD07462-B6E0-4F93-830B-DCFD1560B3EA}" presName="accent_2" presStyleCnt="0"/>
      <dgm:spPr/>
    </dgm:pt>
    <dgm:pt modelId="{39F651C5-8F53-4F06-8389-F6A9CA4D00D2}" type="pres">
      <dgm:prSet presAssocID="{1CD07462-B6E0-4F93-830B-DCFD1560B3EA}" presName="accentRepeatNode" presStyleLbl="solidFgAcc1" presStyleIdx="1" presStyleCnt="3"/>
      <dgm:spPr/>
    </dgm:pt>
    <dgm:pt modelId="{E018430B-2B42-4AE1-AFAF-68A7F44ED73C}" type="pres">
      <dgm:prSet presAssocID="{C02A6180-D9E8-4572-AE7B-B3BE23B7944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BA498CC-D951-4F69-95B8-B58B71601806}" type="pres">
      <dgm:prSet presAssocID="{C02A6180-D9E8-4572-AE7B-B3BE23B7944B}" presName="accent_3" presStyleCnt="0"/>
      <dgm:spPr/>
    </dgm:pt>
    <dgm:pt modelId="{39F84668-3135-4C76-8742-0C453992E6D3}" type="pres">
      <dgm:prSet presAssocID="{C02A6180-D9E8-4572-AE7B-B3BE23B7944B}" presName="accentRepeatNode" presStyleLbl="solidFgAcc1" presStyleIdx="2" presStyleCnt="3"/>
      <dgm:spPr/>
    </dgm:pt>
  </dgm:ptLst>
  <dgm:cxnLst>
    <dgm:cxn modelId="{967FE1FA-D171-4C03-9318-1FD83DA42DB6}" type="presOf" srcId="{1D4007A4-13EB-42BF-9BBE-EB175C3362F2}" destId="{3650F350-0BFD-4D13-9A90-3F3D4AACA93F}" srcOrd="0" destOrd="0" presId="urn:microsoft.com/office/officeart/2008/layout/VerticalCurvedList"/>
    <dgm:cxn modelId="{9F9F4BEF-00B7-4EF9-AF9D-61A9BFA72BE5}" srcId="{1D4007A4-13EB-42BF-9BBE-EB175C3362F2}" destId="{C02A6180-D9E8-4572-AE7B-B3BE23B7944B}" srcOrd="2" destOrd="0" parTransId="{524356A5-F8E1-485C-BA70-70CC01AF2E16}" sibTransId="{09A793F6-1750-4AD3-A84F-E9084A715474}"/>
    <dgm:cxn modelId="{F1A2ACDD-D964-4CCE-929D-BFB856A567D9}" srcId="{1D4007A4-13EB-42BF-9BBE-EB175C3362F2}" destId="{1CD07462-B6E0-4F93-830B-DCFD1560B3EA}" srcOrd="1" destOrd="0" parTransId="{5F941E65-60E9-4ACE-B177-7479D42E14F5}" sibTransId="{96AC1822-77DA-40BC-9780-5312A7DFB6A6}"/>
    <dgm:cxn modelId="{C5D11AAD-9835-441F-82C2-5DF9ACC43565}" type="presOf" srcId="{C02A6180-D9E8-4572-AE7B-B3BE23B7944B}" destId="{E018430B-2B42-4AE1-AFAF-68A7F44ED73C}" srcOrd="0" destOrd="0" presId="urn:microsoft.com/office/officeart/2008/layout/VerticalCurvedList"/>
    <dgm:cxn modelId="{6F4066DE-A76C-45EB-B041-FC556DEE341D}" type="presOf" srcId="{18DFF140-473D-402D-9C8F-DACECDB08090}" destId="{E76A7393-D6DA-4917-AA42-158379D9D8BE}" srcOrd="0" destOrd="0" presId="urn:microsoft.com/office/officeart/2008/layout/VerticalCurvedList"/>
    <dgm:cxn modelId="{EA940623-EBB8-44BF-B56E-9685D0E79AD1}" type="presOf" srcId="{8D2CBCAE-A5AE-4A81-A6FD-F55B193C1FA4}" destId="{84D2C23D-E8CC-48E2-A85F-0AEFD43862B5}" srcOrd="0" destOrd="0" presId="urn:microsoft.com/office/officeart/2008/layout/VerticalCurvedList"/>
    <dgm:cxn modelId="{03EE6935-3ADF-4825-873B-5843864AB3A0}" type="presOf" srcId="{1CD07462-B6E0-4F93-830B-DCFD1560B3EA}" destId="{EAD59428-79F5-4697-AA10-DD611D828A4F}" srcOrd="0" destOrd="0" presId="urn:microsoft.com/office/officeart/2008/layout/VerticalCurvedList"/>
    <dgm:cxn modelId="{E82CB2E4-62D1-4FFE-8926-D310BAFE9F5A}" srcId="{1D4007A4-13EB-42BF-9BBE-EB175C3362F2}" destId="{8D2CBCAE-A5AE-4A81-A6FD-F55B193C1FA4}" srcOrd="0" destOrd="0" parTransId="{0B8DEBD7-940E-4687-BD7B-94BDE87592D6}" sibTransId="{18DFF140-473D-402D-9C8F-DACECDB08090}"/>
    <dgm:cxn modelId="{044FF594-E9D5-4334-919C-A02B0ACCDE45}" type="presParOf" srcId="{3650F350-0BFD-4D13-9A90-3F3D4AACA93F}" destId="{0291C9FB-4C23-43B7-B4BA-7BE089637962}" srcOrd="0" destOrd="0" presId="urn:microsoft.com/office/officeart/2008/layout/VerticalCurvedList"/>
    <dgm:cxn modelId="{8E5AA949-60DF-43F1-9937-CBCAE7ECE7CA}" type="presParOf" srcId="{0291C9FB-4C23-43B7-B4BA-7BE089637962}" destId="{794E0DBF-3D2A-40ED-AE22-828DAEFC8E81}" srcOrd="0" destOrd="0" presId="urn:microsoft.com/office/officeart/2008/layout/VerticalCurvedList"/>
    <dgm:cxn modelId="{ACFE64D2-A57D-4453-8292-C9536CED7F58}" type="presParOf" srcId="{794E0DBF-3D2A-40ED-AE22-828DAEFC8E81}" destId="{5E3191D5-CE13-4938-9695-75AA345AEF52}" srcOrd="0" destOrd="0" presId="urn:microsoft.com/office/officeart/2008/layout/VerticalCurvedList"/>
    <dgm:cxn modelId="{9675A80E-19C9-4A52-99F2-43D3680152AA}" type="presParOf" srcId="{794E0DBF-3D2A-40ED-AE22-828DAEFC8E81}" destId="{E76A7393-D6DA-4917-AA42-158379D9D8BE}" srcOrd="1" destOrd="0" presId="urn:microsoft.com/office/officeart/2008/layout/VerticalCurvedList"/>
    <dgm:cxn modelId="{0AC55960-D2A0-4675-81B7-D80D5CA40236}" type="presParOf" srcId="{794E0DBF-3D2A-40ED-AE22-828DAEFC8E81}" destId="{F378B016-EF56-4555-83B9-31C187B562AD}" srcOrd="2" destOrd="0" presId="urn:microsoft.com/office/officeart/2008/layout/VerticalCurvedList"/>
    <dgm:cxn modelId="{A566B748-6A37-453A-B31B-EBA9999DF54D}" type="presParOf" srcId="{794E0DBF-3D2A-40ED-AE22-828DAEFC8E81}" destId="{9015ED78-042B-42DF-ACD0-7FDA2E4FB09F}" srcOrd="3" destOrd="0" presId="urn:microsoft.com/office/officeart/2008/layout/VerticalCurvedList"/>
    <dgm:cxn modelId="{1A8199B4-D8F8-44A1-B0F8-DE4BBD02DFD7}" type="presParOf" srcId="{0291C9FB-4C23-43B7-B4BA-7BE089637962}" destId="{84D2C23D-E8CC-48E2-A85F-0AEFD43862B5}" srcOrd="1" destOrd="0" presId="urn:microsoft.com/office/officeart/2008/layout/VerticalCurvedList"/>
    <dgm:cxn modelId="{921508A5-34E7-4218-9907-94D8CA72CD4C}" type="presParOf" srcId="{0291C9FB-4C23-43B7-B4BA-7BE089637962}" destId="{66B2501D-6B61-4582-B701-DF0890EA6041}" srcOrd="2" destOrd="0" presId="urn:microsoft.com/office/officeart/2008/layout/VerticalCurvedList"/>
    <dgm:cxn modelId="{97E4FEE9-93CD-4B7B-ADB5-675317AA2AFB}" type="presParOf" srcId="{66B2501D-6B61-4582-B701-DF0890EA6041}" destId="{BE54431E-0272-45DB-B52E-A89A5100A008}" srcOrd="0" destOrd="0" presId="urn:microsoft.com/office/officeart/2008/layout/VerticalCurvedList"/>
    <dgm:cxn modelId="{1265375D-33E1-4420-B797-80EB49F7144A}" type="presParOf" srcId="{0291C9FB-4C23-43B7-B4BA-7BE089637962}" destId="{EAD59428-79F5-4697-AA10-DD611D828A4F}" srcOrd="3" destOrd="0" presId="urn:microsoft.com/office/officeart/2008/layout/VerticalCurvedList"/>
    <dgm:cxn modelId="{33AA12D5-A981-48F3-A9B4-E7F735CDF209}" type="presParOf" srcId="{0291C9FB-4C23-43B7-B4BA-7BE089637962}" destId="{D2039217-F114-4992-B221-2ED5FB4C77BB}" srcOrd="4" destOrd="0" presId="urn:microsoft.com/office/officeart/2008/layout/VerticalCurvedList"/>
    <dgm:cxn modelId="{2D45B373-64BF-480A-975E-6953BD26D409}" type="presParOf" srcId="{D2039217-F114-4992-B221-2ED5FB4C77BB}" destId="{39F651C5-8F53-4F06-8389-F6A9CA4D00D2}" srcOrd="0" destOrd="0" presId="urn:microsoft.com/office/officeart/2008/layout/VerticalCurvedList"/>
    <dgm:cxn modelId="{459E7BD9-348B-4105-9423-D487B9529291}" type="presParOf" srcId="{0291C9FB-4C23-43B7-B4BA-7BE089637962}" destId="{E018430B-2B42-4AE1-AFAF-68A7F44ED73C}" srcOrd="5" destOrd="0" presId="urn:microsoft.com/office/officeart/2008/layout/VerticalCurvedList"/>
    <dgm:cxn modelId="{6027E83B-DF31-41AD-A1F3-06167172A1D5}" type="presParOf" srcId="{0291C9FB-4C23-43B7-B4BA-7BE089637962}" destId="{4BA498CC-D951-4F69-95B8-B58B71601806}" srcOrd="6" destOrd="0" presId="urn:microsoft.com/office/officeart/2008/layout/VerticalCurvedList"/>
    <dgm:cxn modelId="{749DC72A-A2A5-4463-BC1D-5362E33E3987}" type="presParOf" srcId="{4BA498CC-D951-4F69-95B8-B58B71601806}" destId="{39F84668-3135-4C76-8742-0C453992E6D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9E353E-A34D-44BF-915C-9C53A3831EF6}" type="doc">
      <dgm:prSet loTypeId="urn:microsoft.com/office/officeart/2005/8/layout/vList4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DCC106EF-E485-40B8-9CE2-3131760465DB}">
      <dgm:prSet phldrT="[Text]"/>
      <dgm:spPr/>
      <dgm:t>
        <a:bodyPr/>
        <a:lstStyle/>
        <a:p>
          <a:r>
            <a:rPr lang="id-ID" dirty="0" smtClean="0"/>
            <a:t>Kebijakan yang sama dengan di LA diterapkan juga oleh EPA dengan skala yang lebih besar (nasional.</a:t>
          </a:r>
          <a:endParaRPr lang="id-ID" dirty="0"/>
        </a:p>
      </dgm:t>
    </dgm:pt>
    <dgm:pt modelId="{275A2C12-22FC-4360-B20F-CEE4AFDA205B}" type="parTrans" cxnId="{B68940AA-EF90-459F-B051-E0C6F32F8125}">
      <dgm:prSet/>
      <dgm:spPr/>
      <dgm:t>
        <a:bodyPr/>
        <a:lstStyle/>
        <a:p>
          <a:endParaRPr lang="id-ID"/>
        </a:p>
      </dgm:t>
    </dgm:pt>
    <dgm:pt modelId="{D671BBDD-0BE1-407B-BBCD-4AF9556B8497}" type="sibTrans" cxnId="{B68940AA-EF90-459F-B051-E0C6F32F8125}">
      <dgm:prSet/>
      <dgm:spPr/>
      <dgm:t>
        <a:bodyPr/>
        <a:lstStyle/>
        <a:p>
          <a:endParaRPr lang="id-ID"/>
        </a:p>
      </dgm:t>
    </dgm:pt>
    <dgm:pt modelId="{10D249C3-DA44-441D-A597-655AE94DC856}">
      <dgm:prSet phldrT="[Text]"/>
      <dgm:spPr/>
      <dgm:t>
        <a:bodyPr/>
        <a:lstStyle/>
        <a:p>
          <a:r>
            <a:rPr lang="id-ID" dirty="0" smtClean="0"/>
            <a:t>Program ini dimulai dengan  melelang 150.000 surat kelonggaran polusi udara yang dikeluarkan oleh EPA. Kelonggaran tersebut memperbolehkan perusahaan membuang 1 ton sulfur dioxide (SO2) </a:t>
          </a:r>
          <a:endParaRPr lang="id-ID" dirty="0"/>
        </a:p>
      </dgm:t>
    </dgm:pt>
    <dgm:pt modelId="{1B0C3215-FF4E-49B8-94FC-DE7BE69DDB2D}" type="parTrans" cxnId="{BC1862E3-A9E9-4FC3-B562-D406A26C54BA}">
      <dgm:prSet/>
      <dgm:spPr/>
      <dgm:t>
        <a:bodyPr/>
        <a:lstStyle/>
        <a:p>
          <a:endParaRPr lang="id-ID"/>
        </a:p>
      </dgm:t>
    </dgm:pt>
    <dgm:pt modelId="{C19BC9F6-0810-4E47-847D-08042E122E6C}" type="sibTrans" cxnId="{BC1862E3-A9E9-4FC3-B562-D406A26C54BA}">
      <dgm:prSet/>
      <dgm:spPr/>
      <dgm:t>
        <a:bodyPr/>
        <a:lstStyle/>
        <a:p>
          <a:endParaRPr lang="id-ID"/>
        </a:p>
      </dgm:t>
    </dgm:pt>
    <dgm:pt modelId="{425D169E-103B-49E7-898A-0001592AE1C0}">
      <dgm:prSet phldrT="[Text]"/>
      <dgm:spPr/>
      <dgm:t>
        <a:bodyPr/>
        <a:lstStyle/>
        <a:p>
          <a:r>
            <a:rPr lang="id-ID" dirty="0" smtClean="0"/>
            <a:t>Perusahaan dapat menekan polusi mereka sehingga bisa menjual hak kelonggaran mereka kepada pabrik yang lebih sulit untuk menekan polusi mereka</a:t>
          </a:r>
          <a:endParaRPr lang="id-ID" dirty="0"/>
        </a:p>
      </dgm:t>
    </dgm:pt>
    <dgm:pt modelId="{6F67DDFE-C69B-48F3-B371-B13D7F074B91}" type="parTrans" cxnId="{CD6DA278-1A5E-47D7-909A-93F0BF9DE2B1}">
      <dgm:prSet/>
      <dgm:spPr/>
      <dgm:t>
        <a:bodyPr/>
        <a:lstStyle/>
        <a:p>
          <a:endParaRPr lang="id-ID"/>
        </a:p>
      </dgm:t>
    </dgm:pt>
    <dgm:pt modelId="{4B023ACA-EE13-48A0-96B7-FCC1F547FB26}" type="sibTrans" cxnId="{CD6DA278-1A5E-47D7-909A-93F0BF9DE2B1}">
      <dgm:prSet/>
      <dgm:spPr/>
      <dgm:t>
        <a:bodyPr/>
        <a:lstStyle/>
        <a:p>
          <a:endParaRPr lang="id-ID"/>
        </a:p>
      </dgm:t>
    </dgm:pt>
    <dgm:pt modelId="{10FB68CE-FD60-4652-8337-FB55527F8AD3}">
      <dgm:prSet phldrT="[Text]"/>
      <dgm:spPr/>
      <dgm:t>
        <a:bodyPr/>
        <a:lstStyle/>
        <a:p>
          <a:r>
            <a:rPr lang="id-ID" dirty="0" smtClean="0"/>
            <a:t>Perdagangan swasta dari kelonggaran berpolusi tersebut lebih efektif dalam melakukan distribusi kelonggaran berpolusi ke pabrik yg lebih membutuhkan. </a:t>
          </a:r>
          <a:endParaRPr lang="id-ID" dirty="0"/>
        </a:p>
      </dgm:t>
    </dgm:pt>
    <dgm:pt modelId="{31264D71-7B35-4AEC-BBD3-C807BEF721D9}" type="parTrans" cxnId="{5F322BB4-BEDA-4A62-967C-81D1A6E92F00}">
      <dgm:prSet/>
      <dgm:spPr/>
      <dgm:t>
        <a:bodyPr/>
        <a:lstStyle/>
        <a:p>
          <a:endParaRPr lang="id-ID"/>
        </a:p>
      </dgm:t>
    </dgm:pt>
    <dgm:pt modelId="{B28F252B-0297-4B13-A214-2285B0B3FDC2}" type="sibTrans" cxnId="{5F322BB4-BEDA-4A62-967C-81D1A6E92F00}">
      <dgm:prSet/>
      <dgm:spPr/>
      <dgm:t>
        <a:bodyPr/>
        <a:lstStyle/>
        <a:p>
          <a:endParaRPr lang="id-ID"/>
        </a:p>
      </dgm:t>
    </dgm:pt>
    <dgm:pt modelId="{DF47A0F3-77E1-4245-A315-96F4222B91A8}" type="pres">
      <dgm:prSet presAssocID="{A39E353E-A34D-44BF-915C-9C53A3831EF6}" presName="linear" presStyleCnt="0">
        <dgm:presLayoutVars>
          <dgm:dir/>
          <dgm:resizeHandles val="exact"/>
        </dgm:presLayoutVars>
      </dgm:prSet>
      <dgm:spPr/>
    </dgm:pt>
    <dgm:pt modelId="{17694D42-D90D-4F8E-B79C-84545AC0A208}" type="pres">
      <dgm:prSet presAssocID="{DCC106EF-E485-40B8-9CE2-3131760465DB}" presName="comp" presStyleCnt="0"/>
      <dgm:spPr/>
    </dgm:pt>
    <dgm:pt modelId="{07A06F65-4D69-4821-AAA8-60642C117525}" type="pres">
      <dgm:prSet presAssocID="{DCC106EF-E485-40B8-9CE2-3131760465DB}" presName="box" presStyleLbl="node1" presStyleIdx="0" presStyleCnt="4"/>
      <dgm:spPr/>
    </dgm:pt>
    <dgm:pt modelId="{CCF57415-2108-478C-A479-AA53D967DEC4}" type="pres">
      <dgm:prSet presAssocID="{DCC106EF-E485-40B8-9CE2-3131760465DB}" presName="img" presStyleLbl="fgImgPlace1" presStyleIdx="0" presStyleCnt="4"/>
      <dgm:spPr/>
    </dgm:pt>
    <dgm:pt modelId="{A811DFDF-0E96-4551-BFE4-04346510236C}" type="pres">
      <dgm:prSet presAssocID="{DCC106EF-E485-40B8-9CE2-3131760465DB}" presName="text" presStyleLbl="node1" presStyleIdx="0" presStyleCnt="4">
        <dgm:presLayoutVars>
          <dgm:bulletEnabled val="1"/>
        </dgm:presLayoutVars>
      </dgm:prSet>
      <dgm:spPr/>
    </dgm:pt>
    <dgm:pt modelId="{7D9F10A4-2031-488B-A215-5D8099BFB697}" type="pres">
      <dgm:prSet presAssocID="{D671BBDD-0BE1-407B-BBCD-4AF9556B8497}" presName="spacer" presStyleCnt="0"/>
      <dgm:spPr/>
    </dgm:pt>
    <dgm:pt modelId="{189B6CD7-5C70-4F27-BC1F-C5D519CD2643}" type="pres">
      <dgm:prSet presAssocID="{10D249C3-DA44-441D-A597-655AE94DC856}" presName="comp" presStyleCnt="0"/>
      <dgm:spPr/>
    </dgm:pt>
    <dgm:pt modelId="{13BE7020-D1D0-438E-AE5B-34BA5D32835E}" type="pres">
      <dgm:prSet presAssocID="{10D249C3-DA44-441D-A597-655AE94DC856}" presName="box" presStyleLbl="node1" presStyleIdx="1" presStyleCnt="4"/>
      <dgm:spPr/>
    </dgm:pt>
    <dgm:pt modelId="{B1589B99-6D11-40DB-A4AE-F43FDFEC7FCA}" type="pres">
      <dgm:prSet presAssocID="{10D249C3-DA44-441D-A597-655AE94DC856}" presName="img" presStyleLbl="fgImgPlace1" presStyleIdx="1" presStyleCnt="4"/>
      <dgm:spPr/>
    </dgm:pt>
    <dgm:pt modelId="{C0F8EA4E-0CBE-4655-A138-CEB104EF39C5}" type="pres">
      <dgm:prSet presAssocID="{10D249C3-DA44-441D-A597-655AE94DC856}" presName="text" presStyleLbl="node1" presStyleIdx="1" presStyleCnt="4">
        <dgm:presLayoutVars>
          <dgm:bulletEnabled val="1"/>
        </dgm:presLayoutVars>
      </dgm:prSet>
      <dgm:spPr/>
    </dgm:pt>
    <dgm:pt modelId="{2B890324-810C-418E-A97C-B3FF348B8980}" type="pres">
      <dgm:prSet presAssocID="{C19BC9F6-0810-4E47-847D-08042E122E6C}" presName="spacer" presStyleCnt="0"/>
      <dgm:spPr/>
    </dgm:pt>
    <dgm:pt modelId="{38B84C86-936F-45C9-81C8-39D2FA94DF3B}" type="pres">
      <dgm:prSet presAssocID="{425D169E-103B-49E7-898A-0001592AE1C0}" presName="comp" presStyleCnt="0"/>
      <dgm:spPr/>
    </dgm:pt>
    <dgm:pt modelId="{0D79DCC4-2BA1-462A-B722-0FA5B2FAD717}" type="pres">
      <dgm:prSet presAssocID="{425D169E-103B-49E7-898A-0001592AE1C0}" presName="box" presStyleLbl="node1" presStyleIdx="2" presStyleCnt="4"/>
      <dgm:spPr/>
      <dgm:t>
        <a:bodyPr/>
        <a:lstStyle/>
        <a:p>
          <a:endParaRPr lang="id-ID"/>
        </a:p>
      </dgm:t>
    </dgm:pt>
    <dgm:pt modelId="{B13E5630-5E28-43A0-B2E3-8565DAC75D9E}" type="pres">
      <dgm:prSet presAssocID="{425D169E-103B-49E7-898A-0001592AE1C0}" presName="img" presStyleLbl="fgImgPlace1" presStyleIdx="2" presStyleCnt="4"/>
      <dgm:spPr/>
    </dgm:pt>
    <dgm:pt modelId="{4DE32F37-0BE3-4DDD-9147-8A68CBD81D29}" type="pres">
      <dgm:prSet presAssocID="{425D169E-103B-49E7-898A-0001592AE1C0}" presName="text" presStyleLbl="node1" presStyleIdx="2" presStyleCnt="4">
        <dgm:presLayoutVars>
          <dgm:bulletEnabled val="1"/>
        </dgm:presLayoutVars>
      </dgm:prSet>
      <dgm:spPr/>
    </dgm:pt>
    <dgm:pt modelId="{F6B960F0-9D77-465F-9ADF-E29C6E050583}" type="pres">
      <dgm:prSet presAssocID="{4B023ACA-EE13-48A0-96B7-FCC1F547FB26}" presName="spacer" presStyleCnt="0"/>
      <dgm:spPr/>
    </dgm:pt>
    <dgm:pt modelId="{A8D24EF6-0783-4FE9-887F-2F85F5DB87AC}" type="pres">
      <dgm:prSet presAssocID="{10FB68CE-FD60-4652-8337-FB55527F8AD3}" presName="comp" presStyleCnt="0"/>
      <dgm:spPr/>
    </dgm:pt>
    <dgm:pt modelId="{B7C41F69-3A06-4D85-9AF6-5C77E0D8A8D8}" type="pres">
      <dgm:prSet presAssocID="{10FB68CE-FD60-4652-8337-FB55527F8AD3}" presName="box" presStyleLbl="node1" presStyleIdx="3" presStyleCnt="4"/>
      <dgm:spPr/>
    </dgm:pt>
    <dgm:pt modelId="{85CFEA86-85A4-435C-93AC-3DB0FB17CDE5}" type="pres">
      <dgm:prSet presAssocID="{10FB68CE-FD60-4652-8337-FB55527F8AD3}" presName="img" presStyleLbl="fgImgPlace1" presStyleIdx="3" presStyleCnt="4"/>
      <dgm:spPr/>
    </dgm:pt>
    <dgm:pt modelId="{961B33CB-893C-458F-84C5-A599839FF392}" type="pres">
      <dgm:prSet presAssocID="{10FB68CE-FD60-4652-8337-FB55527F8AD3}" presName="text" presStyleLbl="node1" presStyleIdx="3" presStyleCnt="4">
        <dgm:presLayoutVars>
          <dgm:bulletEnabled val="1"/>
        </dgm:presLayoutVars>
      </dgm:prSet>
      <dgm:spPr/>
    </dgm:pt>
  </dgm:ptLst>
  <dgm:cxnLst>
    <dgm:cxn modelId="{6D83B560-0509-48AA-9A56-2DE7BA827152}" type="presOf" srcId="{10FB68CE-FD60-4652-8337-FB55527F8AD3}" destId="{B7C41F69-3A06-4D85-9AF6-5C77E0D8A8D8}" srcOrd="0" destOrd="0" presId="urn:microsoft.com/office/officeart/2005/8/layout/vList4"/>
    <dgm:cxn modelId="{4A4FAB3E-247D-4FDF-8D19-868EA44475CE}" type="presOf" srcId="{425D169E-103B-49E7-898A-0001592AE1C0}" destId="{0D79DCC4-2BA1-462A-B722-0FA5B2FAD717}" srcOrd="0" destOrd="0" presId="urn:microsoft.com/office/officeart/2005/8/layout/vList4"/>
    <dgm:cxn modelId="{7E5A3775-8C6D-4CD5-83A5-1A8B23C72261}" type="presOf" srcId="{10D249C3-DA44-441D-A597-655AE94DC856}" destId="{13BE7020-D1D0-438E-AE5B-34BA5D32835E}" srcOrd="0" destOrd="0" presId="urn:microsoft.com/office/officeart/2005/8/layout/vList4"/>
    <dgm:cxn modelId="{B68940AA-EF90-459F-B051-E0C6F32F8125}" srcId="{A39E353E-A34D-44BF-915C-9C53A3831EF6}" destId="{DCC106EF-E485-40B8-9CE2-3131760465DB}" srcOrd="0" destOrd="0" parTransId="{275A2C12-22FC-4360-B20F-CEE4AFDA205B}" sibTransId="{D671BBDD-0BE1-407B-BBCD-4AF9556B8497}"/>
    <dgm:cxn modelId="{C869136E-9E79-4AF2-881B-FBE3E837CF6A}" type="presOf" srcId="{DCC106EF-E485-40B8-9CE2-3131760465DB}" destId="{A811DFDF-0E96-4551-BFE4-04346510236C}" srcOrd="1" destOrd="0" presId="urn:microsoft.com/office/officeart/2005/8/layout/vList4"/>
    <dgm:cxn modelId="{BC1862E3-A9E9-4FC3-B562-D406A26C54BA}" srcId="{A39E353E-A34D-44BF-915C-9C53A3831EF6}" destId="{10D249C3-DA44-441D-A597-655AE94DC856}" srcOrd="1" destOrd="0" parTransId="{1B0C3215-FF4E-49B8-94FC-DE7BE69DDB2D}" sibTransId="{C19BC9F6-0810-4E47-847D-08042E122E6C}"/>
    <dgm:cxn modelId="{840A5260-A9B2-4B58-BBC9-4C2AD9AC0382}" type="presOf" srcId="{DCC106EF-E485-40B8-9CE2-3131760465DB}" destId="{07A06F65-4D69-4821-AAA8-60642C117525}" srcOrd="0" destOrd="0" presId="urn:microsoft.com/office/officeart/2005/8/layout/vList4"/>
    <dgm:cxn modelId="{CD6DA278-1A5E-47D7-909A-93F0BF9DE2B1}" srcId="{A39E353E-A34D-44BF-915C-9C53A3831EF6}" destId="{425D169E-103B-49E7-898A-0001592AE1C0}" srcOrd="2" destOrd="0" parTransId="{6F67DDFE-C69B-48F3-B371-B13D7F074B91}" sibTransId="{4B023ACA-EE13-48A0-96B7-FCC1F547FB26}"/>
    <dgm:cxn modelId="{E4C82795-B2B7-4384-8B24-A32E84423ADA}" type="presOf" srcId="{425D169E-103B-49E7-898A-0001592AE1C0}" destId="{4DE32F37-0BE3-4DDD-9147-8A68CBD81D29}" srcOrd="1" destOrd="0" presId="urn:microsoft.com/office/officeart/2005/8/layout/vList4"/>
    <dgm:cxn modelId="{42259759-714B-4124-B459-03545CF19273}" type="presOf" srcId="{10D249C3-DA44-441D-A597-655AE94DC856}" destId="{C0F8EA4E-0CBE-4655-A138-CEB104EF39C5}" srcOrd="1" destOrd="0" presId="urn:microsoft.com/office/officeart/2005/8/layout/vList4"/>
    <dgm:cxn modelId="{92C77098-B21D-45F2-93EB-5282BC63F759}" type="presOf" srcId="{10FB68CE-FD60-4652-8337-FB55527F8AD3}" destId="{961B33CB-893C-458F-84C5-A599839FF392}" srcOrd="1" destOrd="0" presId="urn:microsoft.com/office/officeart/2005/8/layout/vList4"/>
    <dgm:cxn modelId="{5F322BB4-BEDA-4A62-967C-81D1A6E92F00}" srcId="{A39E353E-A34D-44BF-915C-9C53A3831EF6}" destId="{10FB68CE-FD60-4652-8337-FB55527F8AD3}" srcOrd="3" destOrd="0" parTransId="{31264D71-7B35-4AEC-BBD3-C807BEF721D9}" sibTransId="{B28F252B-0297-4B13-A214-2285B0B3FDC2}"/>
    <dgm:cxn modelId="{B99C02B7-6C20-4938-962A-91382B3879D9}" type="presOf" srcId="{A39E353E-A34D-44BF-915C-9C53A3831EF6}" destId="{DF47A0F3-77E1-4245-A315-96F4222B91A8}" srcOrd="0" destOrd="0" presId="urn:microsoft.com/office/officeart/2005/8/layout/vList4"/>
    <dgm:cxn modelId="{C7D53D1D-A3C4-4125-8407-FABCA9B29E36}" type="presParOf" srcId="{DF47A0F3-77E1-4245-A315-96F4222B91A8}" destId="{17694D42-D90D-4F8E-B79C-84545AC0A208}" srcOrd="0" destOrd="0" presId="urn:microsoft.com/office/officeart/2005/8/layout/vList4"/>
    <dgm:cxn modelId="{40E9A1ED-C5D1-40C9-BB6D-42A433703577}" type="presParOf" srcId="{17694D42-D90D-4F8E-B79C-84545AC0A208}" destId="{07A06F65-4D69-4821-AAA8-60642C117525}" srcOrd="0" destOrd="0" presId="urn:microsoft.com/office/officeart/2005/8/layout/vList4"/>
    <dgm:cxn modelId="{5ECD4961-2A1F-49A6-868B-416782DF3500}" type="presParOf" srcId="{17694D42-D90D-4F8E-B79C-84545AC0A208}" destId="{CCF57415-2108-478C-A479-AA53D967DEC4}" srcOrd="1" destOrd="0" presId="urn:microsoft.com/office/officeart/2005/8/layout/vList4"/>
    <dgm:cxn modelId="{B79DDDAF-7995-4436-BDAE-7D20E4150752}" type="presParOf" srcId="{17694D42-D90D-4F8E-B79C-84545AC0A208}" destId="{A811DFDF-0E96-4551-BFE4-04346510236C}" srcOrd="2" destOrd="0" presId="urn:microsoft.com/office/officeart/2005/8/layout/vList4"/>
    <dgm:cxn modelId="{E3C6FA58-73A3-4B39-8A6A-46AEFA799CC1}" type="presParOf" srcId="{DF47A0F3-77E1-4245-A315-96F4222B91A8}" destId="{7D9F10A4-2031-488B-A215-5D8099BFB697}" srcOrd="1" destOrd="0" presId="urn:microsoft.com/office/officeart/2005/8/layout/vList4"/>
    <dgm:cxn modelId="{67E5BEC1-7752-402C-9478-3512B5A2330E}" type="presParOf" srcId="{DF47A0F3-77E1-4245-A315-96F4222B91A8}" destId="{189B6CD7-5C70-4F27-BC1F-C5D519CD2643}" srcOrd="2" destOrd="0" presId="urn:microsoft.com/office/officeart/2005/8/layout/vList4"/>
    <dgm:cxn modelId="{09A2050F-1298-4B15-BA20-5F7F0031C416}" type="presParOf" srcId="{189B6CD7-5C70-4F27-BC1F-C5D519CD2643}" destId="{13BE7020-D1D0-438E-AE5B-34BA5D32835E}" srcOrd="0" destOrd="0" presId="urn:microsoft.com/office/officeart/2005/8/layout/vList4"/>
    <dgm:cxn modelId="{A4D9F4A4-BC16-461E-87AE-DC0263B3EE2B}" type="presParOf" srcId="{189B6CD7-5C70-4F27-BC1F-C5D519CD2643}" destId="{B1589B99-6D11-40DB-A4AE-F43FDFEC7FCA}" srcOrd="1" destOrd="0" presId="urn:microsoft.com/office/officeart/2005/8/layout/vList4"/>
    <dgm:cxn modelId="{2FE6FAE4-99D9-4020-AC63-D0F4FFF85744}" type="presParOf" srcId="{189B6CD7-5C70-4F27-BC1F-C5D519CD2643}" destId="{C0F8EA4E-0CBE-4655-A138-CEB104EF39C5}" srcOrd="2" destOrd="0" presId="urn:microsoft.com/office/officeart/2005/8/layout/vList4"/>
    <dgm:cxn modelId="{83011C83-AF6A-47EE-A7A4-812B79341B9D}" type="presParOf" srcId="{DF47A0F3-77E1-4245-A315-96F4222B91A8}" destId="{2B890324-810C-418E-A97C-B3FF348B8980}" srcOrd="3" destOrd="0" presId="urn:microsoft.com/office/officeart/2005/8/layout/vList4"/>
    <dgm:cxn modelId="{3FC1257D-E43D-4BE7-90BE-F7B76D2202E6}" type="presParOf" srcId="{DF47A0F3-77E1-4245-A315-96F4222B91A8}" destId="{38B84C86-936F-45C9-81C8-39D2FA94DF3B}" srcOrd="4" destOrd="0" presId="urn:microsoft.com/office/officeart/2005/8/layout/vList4"/>
    <dgm:cxn modelId="{89BAC977-149D-402B-AE65-C99D177750AA}" type="presParOf" srcId="{38B84C86-936F-45C9-81C8-39D2FA94DF3B}" destId="{0D79DCC4-2BA1-462A-B722-0FA5B2FAD717}" srcOrd="0" destOrd="0" presId="urn:microsoft.com/office/officeart/2005/8/layout/vList4"/>
    <dgm:cxn modelId="{6103E535-4CAB-4937-A9BF-752886986DD4}" type="presParOf" srcId="{38B84C86-936F-45C9-81C8-39D2FA94DF3B}" destId="{B13E5630-5E28-43A0-B2E3-8565DAC75D9E}" srcOrd="1" destOrd="0" presId="urn:microsoft.com/office/officeart/2005/8/layout/vList4"/>
    <dgm:cxn modelId="{61A53619-9E90-47EC-BC7F-7724E3858D16}" type="presParOf" srcId="{38B84C86-936F-45C9-81C8-39D2FA94DF3B}" destId="{4DE32F37-0BE3-4DDD-9147-8A68CBD81D29}" srcOrd="2" destOrd="0" presId="urn:microsoft.com/office/officeart/2005/8/layout/vList4"/>
    <dgm:cxn modelId="{9C0DE0F9-2C27-46E6-9EF9-1CA059C565CF}" type="presParOf" srcId="{DF47A0F3-77E1-4245-A315-96F4222B91A8}" destId="{F6B960F0-9D77-465F-9ADF-E29C6E050583}" srcOrd="5" destOrd="0" presId="urn:microsoft.com/office/officeart/2005/8/layout/vList4"/>
    <dgm:cxn modelId="{58C98BB1-30BB-4AC3-A624-739BA33DC8AD}" type="presParOf" srcId="{DF47A0F3-77E1-4245-A315-96F4222B91A8}" destId="{A8D24EF6-0783-4FE9-887F-2F85F5DB87AC}" srcOrd="6" destOrd="0" presId="urn:microsoft.com/office/officeart/2005/8/layout/vList4"/>
    <dgm:cxn modelId="{3F554060-F71E-4D6C-9748-38657A9B199C}" type="presParOf" srcId="{A8D24EF6-0783-4FE9-887F-2F85F5DB87AC}" destId="{B7C41F69-3A06-4D85-9AF6-5C77E0D8A8D8}" srcOrd="0" destOrd="0" presId="urn:microsoft.com/office/officeart/2005/8/layout/vList4"/>
    <dgm:cxn modelId="{54F499F8-1E50-42FA-8BD8-1E8EF408A78B}" type="presParOf" srcId="{A8D24EF6-0783-4FE9-887F-2F85F5DB87AC}" destId="{85CFEA86-85A4-435C-93AC-3DB0FB17CDE5}" srcOrd="1" destOrd="0" presId="urn:microsoft.com/office/officeart/2005/8/layout/vList4"/>
    <dgm:cxn modelId="{54CEDA04-6398-45DB-9CD5-10CB97D64BF9}" type="presParOf" srcId="{A8D24EF6-0783-4FE9-887F-2F85F5DB87AC}" destId="{961B33CB-893C-458F-84C5-A599839FF39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0C6873-75C1-498A-970D-BCF138DF1528}" type="doc">
      <dgm:prSet loTypeId="urn:microsoft.com/office/officeart/2009/layout/ReverseList" loCatId="relationship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id-ID"/>
        </a:p>
      </dgm:t>
    </dgm:pt>
    <dgm:pt modelId="{4F6941AE-070C-4768-834D-DB146AE87F90}">
      <dgm:prSet phldrT="[Text]" custT="1"/>
      <dgm:spPr/>
      <dgm:t>
        <a:bodyPr/>
        <a:lstStyle/>
        <a:p>
          <a:r>
            <a:rPr lang="id-ID" sz="1800" dirty="0" smtClean="0"/>
            <a:t>setelah 12-18 bulan pada periode dimana harga relativ yang tinggi untuk kelonggaran tersebut sekitar $250 sampa $300 per ton, pasar berkembang pesat</a:t>
          </a:r>
          <a:endParaRPr lang="id-ID" sz="1800" dirty="0"/>
        </a:p>
      </dgm:t>
    </dgm:pt>
    <dgm:pt modelId="{D4E48273-2E01-4E5E-ACF2-27212FA19E4C}" type="parTrans" cxnId="{0715713B-2479-4C1B-AFE7-98FB21A23222}">
      <dgm:prSet/>
      <dgm:spPr/>
      <dgm:t>
        <a:bodyPr/>
        <a:lstStyle/>
        <a:p>
          <a:endParaRPr lang="id-ID"/>
        </a:p>
      </dgm:t>
    </dgm:pt>
    <dgm:pt modelId="{94C5949E-660F-4760-B02C-4428C0A73029}" type="sibTrans" cxnId="{0715713B-2479-4C1B-AFE7-98FB21A23222}">
      <dgm:prSet/>
      <dgm:spPr/>
      <dgm:t>
        <a:bodyPr/>
        <a:lstStyle/>
        <a:p>
          <a:endParaRPr lang="id-ID"/>
        </a:p>
      </dgm:t>
    </dgm:pt>
    <dgm:pt modelId="{CB891AF8-FFAB-4F90-BA99-021467BF3FCB}">
      <dgm:prSet phldrT="[Text]" custT="1"/>
      <dgm:spPr/>
      <dgm:t>
        <a:bodyPr/>
        <a:lstStyle/>
        <a:p>
          <a:r>
            <a:rPr lang="id-ID" sz="1800" dirty="0" smtClean="0"/>
            <a:t>Pertengahan 1994 harga jatuh dibawah $150 per ton dan volume perdagangan swasta melebihi volume yang dilelangan EPA. Sejak itu, harga jatuh sekitar $100 per ton</a:t>
          </a:r>
          <a:endParaRPr lang="id-ID" sz="1800" dirty="0"/>
        </a:p>
      </dgm:t>
    </dgm:pt>
    <dgm:pt modelId="{1888A3D3-6DFE-41BC-BC43-C6464B7D0408}" type="parTrans" cxnId="{6FD99708-77F8-45F0-960A-D8AF668F8EA0}">
      <dgm:prSet/>
      <dgm:spPr/>
      <dgm:t>
        <a:bodyPr/>
        <a:lstStyle/>
        <a:p>
          <a:endParaRPr lang="id-ID"/>
        </a:p>
      </dgm:t>
    </dgm:pt>
    <dgm:pt modelId="{9B312323-B60A-4F8E-BECA-F59B64027ABF}" type="sibTrans" cxnId="{6FD99708-77F8-45F0-960A-D8AF668F8EA0}">
      <dgm:prSet/>
      <dgm:spPr/>
      <dgm:t>
        <a:bodyPr/>
        <a:lstStyle/>
        <a:p>
          <a:endParaRPr lang="id-ID"/>
        </a:p>
      </dgm:t>
    </dgm:pt>
    <dgm:pt modelId="{C63233E4-B4D1-4892-8378-52150CAB8BFC}" type="pres">
      <dgm:prSet presAssocID="{8B0C6873-75C1-498A-970D-BCF138DF1528}" presName="Name0" presStyleCnt="0">
        <dgm:presLayoutVars>
          <dgm:chMax val="2"/>
          <dgm:chPref val="2"/>
          <dgm:animLvl val="lvl"/>
        </dgm:presLayoutVars>
      </dgm:prSet>
      <dgm:spPr/>
    </dgm:pt>
    <dgm:pt modelId="{9C74B498-FC0D-4166-921E-7B729133096A}" type="pres">
      <dgm:prSet presAssocID="{8B0C6873-75C1-498A-970D-BCF138DF1528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1042E2D-C0E7-4834-86E3-6486EF8F9FE8}" type="pres">
      <dgm:prSet presAssocID="{8B0C6873-75C1-498A-970D-BCF138DF1528}" presName="LeftNode" presStyleLbl="bgImgPlace1" presStyleIdx="0" presStyleCnt="2" custScaleX="118355" custLinFactNeighborX="-8236">
        <dgm:presLayoutVars>
          <dgm:chMax val="2"/>
          <dgm:chPref val="2"/>
        </dgm:presLayoutVars>
      </dgm:prSet>
      <dgm:spPr/>
      <dgm:t>
        <a:bodyPr/>
        <a:lstStyle/>
        <a:p>
          <a:endParaRPr lang="id-ID"/>
        </a:p>
      </dgm:t>
    </dgm:pt>
    <dgm:pt modelId="{AF298D53-73C9-487E-9143-F5E9A9DAAF2E}" type="pres">
      <dgm:prSet presAssocID="{8B0C6873-75C1-498A-970D-BCF138DF1528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0B5E299-70AD-4BD1-95C4-852F0BD12C9E}" type="pres">
      <dgm:prSet presAssocID="{8B0C6873-75C1-498A-970D-BCF138DF1528}" presName="RightNode" presStyleLbl="bgImgPlace1" presStyleIdx="1" presStyleCnt="2" custScaleX="116923" custLinFactNeighborX="2987">
        <dgm:presLayoutVars>
          <dgm:chMax val="0"/>
          <dgm:chPref val="0"/>
        </dgm:presLayoutVars>
      </dgm:prSet>
      <dgm:spPr/>
      <dgm:t>
        <a:bodyPr/>
        <a:lstStyle/>
        <a:p>
          <a:endParaRPr lang="id-ID"/>
        </a:p>
      </dgm:t>
    </dgm:pt>
    <dgm:pt modelId="{0520FA86-1C8D-4D79-850B-2B7A6C5FEF48}" type="pres">
      <dgm:prSet presAssocID="{8B0C6873-75C1-498A-970D-BCF138DF1528}" presName="TopArrow" presStyleLbl="node1" presStyleIdx="0" presStyleCnt="2"/>
      <dgm:spPr/>
    </dgm:pt>
    <dgm:pt modelId="{9B9686B1-451F-4969-A165-7C32AC731CBD}" type="pres">
      <dgm:prSet presAssocID="{8B0C6873-75C1-498A-970D-BCF138DF1528}" presName="BottomArrow" presStyleLbl="node1" presStyleIdx="1" presStyleCnt="2" custLinFactNeighborY="7233"/>
      <dgm:spPr/>
    </dgm:pt>
  </dgm:ptLst>
  <dgm:cxnLst>
    <dgm:cxn modelId="{786E8A7B-AF77-4036-B604-2BC0641F9BCF}" type="presOf" srcId="{4F6941AE-070C-4768-834D-DB146AE87F90}" destId="{9C74B498-FC0D-4166-921E-7B729133096A}" srcOrd="0" destOrd="0" presId="urn:microsoft.com/office/officeart/2009/layout/ReverseList"/>
    <dgm:cxn modelId="{32C3B8B6-7B68-4AF5-975A-448269B40255}" type="presOf" srcId="{8B0C6873-75C1-498A-970D-BCF138DF1528}" destId="{C63233E4-B4D1-4892-8378-52150CAB8BFC}" srcOrd="0" destOrd="0" presId="urn:microsoft.com/office/officeart/2009/layout/ReverseList"/>
    <dgm:cxn modelId="{58FBD763-CE1F-40D2-856B-45B2619AF5D7}" type="presOf" srcId="{CB891AF8-FFAB-4F90-BA99-021467BF3FCB}" destId="{50B5E299-70AD-4BD1-95C4-852F0BD12C9E}" srcOrd="1" destOrd="0" presId="urn:microsoft.com/office/officeart/2009/layout/ReverseList"/>
    <dgm:cxn modelId="{0715713B-2479-4C1B-AFE7-98FB21A23222}" srcId="{8B0C6873-75C1-498A-970D-BCF138DF1528}" destId="{4F6941AE-070C-4768-834D-DB146AE87F90}" srcOrd="0" destOrd="0" parTransId="{D4E48273-2E01-4E5E-ACF2-27212FA19E4C}" sibTransId="{94C5949E-660F-4760-B02C-4428C0A73029}"/>
    <dgm:cxn modelId="{39D01F44-7956-4DB4-A552-E0FE5B867021}" type="presOf" srcId="{CB891AF8-FFAB-4F90-BA99-021467BF3FCB}" destId="{AF298D53-73C9-487E-9143-F5E9A9DAAF2E}" srcOrd="0" destOrd="0" presId="urn:microsoft.com/office/officeart/2009/layout/ReverseList"/>
    <dgm:cxn modelId="{97977326-65C2-4333-AA1A-597C9703E335}" type="presOf" srcId="{4F6941AE-070C-4768-834D-DB146AE87F90}" destId="{C1042E2D-C0E7-4834-86E3-6486EF8F9FE8}" srcOrd="1" destOrd="0" presId="urn:microsoft.com/office/officeart/2009/layout/ReverseList"/>
    <dgm:cxn modelId="{6FD99708-77F8-45F0-960A-D8AF668F8EA0}" srcId="{8B0C6873-75C1-498A-970D-BCF138DF1528}" destId="{CB891AF8-FFAB-4F90-BA99-021467BF3FCB}" srcOrd="1" destOrd="0" parTransId="{1888A3D3-6DFE-41BC-BC43-C6464B7D0408}" sibTransId="{9B312323-B60A-4F8E-BECA-F59B64027ABF}"/>
    <dgm:cxn modelId="{EE04412D-C58C-4B7E-A231-1515C2B23349}" type="presParOf" srcId="{C63233E4-B4D1-4892-8378-52150CAB8BFC}" destId="{9C74B498-FC0D-4166-921E-7B729133096A}" srcOrd="0" destOrd="0" presId="urn:microsoft.com/office/officeart/2009/layout/ReverseList"/>
    <dgm:cxn modelId="{E1FFA788-EE6F-48E3-975A-D54E1BFA5D57}" type="presParOf" srcId="{C63233E4-B4D1-4892-8378-52150CAB8BFC}" destId="{C1042E2D-C0E7-4834-86E3-6486EF8F9FE8}" srcOrd="1" destOrd="0" presId="urn:microsoft.com/office/officeart/2009/layout/ReverseList"/>
    <dgm:cxn modelId="{D7EB9D9D-C232-4D7A-8AB8-5EC058D63978}" type="presParOf" srcId="{C63233E4-B4D1-4892-8378-52150CAB8BFC}" destId="{AF298D53-73C9-487E-9143-F5E9A9DAAF2E}" srcOrd="2" destOrd="0" presId="urn:microsoft.com/office/officeart/2009/layout/ReverseList"/>
    <dgm:cxn modelId="{FCAE072B-AFB1-4677-A641-3787A5A157E6}" type="presParOf" srcId="{C63233E4-B4D1-4892-8378-52150CAB8BFC}" destId="{50B5E299-70AD-4BD1-95C4-852F0BD12C9E}" srcOrd="3" destOrd="0" presId="urn:microsoft.com/office/officeart/2009/layout/ReverseList"/>
    <dgm:cxn modelId="{698C9B75-33A2-426B-A417-72FA5EC8C237}" type="presParOf" srcId="{C63233E4-B4D1-4892-8378-52150CAB8BFC}" destId="{0520FA86-1C8D-4D79-850B-2B7A6C5FEF48}" srcOrd="4" destOrd="0" presId="urn:microsoft.com/office/officeart/2009/layout/ReverseList"/>
    <dgm:cxn modelId="{E09BEC4E-C159-4424-8AE0-19F829F4CF4B}" type="presParOf" srcId="{C63233E4-B4D1-4892-8378-52150CAB8BFC}" destId="{9B9686B1-451F-4969-A165-7C32AC731CBD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029DFC-7B03-40BD-B29D-4754112C5928}" type="doc">
      <dgm:prSet loTypeId="urn:microsoft.com/office/officeart/2009/3/layout/PlusandMinus" loCatId="relationship" qsTypeId="urn:microsoft.com/office/officeart/2005/8/quickstyle/simple1" qsCatId="simple" csTypeId="urn:microsoft.com/office/officeart/2005/8/colors/colorful4" csCatId="colorful" phldr="1"/>
      <dgm:spPr/>
    </dgm:pt>
    <dgm:pt modelId="{5ACFD86D-A8E3-4BF5-B631-B4D2DB4C6470}">
      <dgm:prSet phldrT="[Text]"/>
      <dgm:spPr/>
      <dgm:t>
        <a:bodyPr/>
        <a:lstStyle/>
        <a:p>
          <a:r>
            <a:rPr lang="id-ID" dirty="0" smtClean="0"/>
            <a:t>Biaya transaksi perdagangan kelonggaran polusi adalah sangat kecil</a:t>
          </a:r>
          <a:endParaRPr lang="id-ID" dirty="0"/>
        </a:p>
      </dgm:t>
    </dgm:pt>
    <dgm:pt modelId="{E7D6018F-C82B-4EAB-8590-FB570FAA7E6A}" type="parTrans" cxnId="{7C299C8B-C73E-41DE-B7C6-3739D94490EF}">
      <dgm:prSet/>
      <dgm:spPr/>
      <dgm:t>
        <a:bodyPr/>
        <a:lstStyle/>
        <a:p>
          <a:endParaRPr lang="id-ID"/>
        </a:p>
      </dgm:t>
    </dgm:pt>
    <dgm:pt modelId="{0EE03FEA-5A95-4DEE-8E6B-C6B5872EE56D}" type="sibTrans" cxnId="{7C299C8B-C73E-41DE-B7C6-3739D94490EF}">
      <dgm:prSet/>
      <dgm:spPr/>
      <dgm:t>
        <a:bodyPr/>
        <a:lstStyle/>
        <a:p>
          <a:endParaRPr lang="id-ID"/>
        </a:p>
      </dgm:t>
    </dgm:pt>
    <dgm:pt modelId="{89DDD199-F29A-425C-BAF8-8BE79FCB0312}">
      <dgm:prSet phldrT="[Text]"/>
      <dgm:spPr/>
      <dgm:t>
        <a:bodyPr/>
        <a:lstStyle/>
        <a:p>
          <a:r>
            <a:rPr lang="id-ID" dirty="0" smtClean="0"/>
            <a:t>Karena perusahaan dapat memilih menggunakan kelonggaran polusi atau menjual nya, perusahaan akan melakukan penjualan jika biaya dari mengurangi polusi mereka lebih kecil dari harga kelonggaran polusi ketika dijual dan sebaliknya. </a:t>
          </a:r>
          <a:endParaRPr lang="id-ID" dirty="0"/>
        </a:p>
      </dgm:t>
    </dgm:pt>
    <dgm:pt modelId="{072614A6-5AE7-4538-AE33-A280858679A2}" type="parTrans" cxnId="{FBE9C281-0935-43D1-92CE-9A6CEEB3BD82}">
      <dgm:prSet/>
      <dgm:spPr/>
      <dgm:t>
        <a:bodyPr/>
        <a:lstStyle/>
        <a:p>
          <a:endParaRPr lang="id-ID"/>
        </a:p>
      </dgm:t>
    </dgm:pt>
    <dgm:pt modelId="{4374A1E6-76D0-4BDC-BFA1-42225A65E5DE}" type="sibTrans" cxnId="{FBE9C281-0935-43D1-92CE-9A6CEEB3BD82}">
      <dgm:prSet/>
      <dgm:spPr/>
      <dgm:t>
        <a:bodyPr/>
        <a:lstStyle/>
        <a:p>
          <a:endParaRPr lang="id-ID"/>
        </a:p>
      </dgm:t>
    </dgm:pt>
    <dgm:pt modelId="{E50CF1B9-84EE-4E9E-BB33-6D037EAD826C}">
      <dgm:prSet phldrT="[Text]"/>
      <dgm:spPr/>
      <dgm:t>
        <a:bodyPr/>
        <a:lstStyle/>
        <a:p>
          <a:endParaRPr lang="id-ID" dirty="0"/>
        </a:p>
      </dgm:t>
    </dgm:pt>
    <dgm:pt modelId="{D6AE3362-D50E-4DD5-B2AF-16AC147E21FC}" type="parTrans" cxnId="{4FF8C0A4-3055-42F6-B330-CC89B7D8E2DF}">
      <dgm:prSet/>
      <dgm:spPr/>
      <dgm:t>
        <a:bodyPr/>
        <a:lstStyle/>
        <a:p>
          <a:endParaRPr lang="id-ID"/>
        </a:p>
      </dgm:t>
    </dgm:pt>
    <dgm:pt modelId="{63DDB6B8-C16C-4DEE-BC84-F6390BC39A2F}" type="sibTrans" cxnId="{4FF8C0A4-3055-42F6-B330-CC89B7D8E2DF}">
      <dgm:prSet/>
      <dgm:spPr/>
      <dgm:t>
        <a:bodyPr/>
        <a:lstStyle/>
        <a:p>
          <a:endParaRPr lang="id-ID"/>
        </a:p>
      </dgm:t>
    </dgm:pt>
    <dgm:pt modelId="{0838A634-1F8B-4F89-82EA-C0389782040F}">
      <dgm:prSet phldrT="[Text]"/>
      <dgm:spPr/>
      <dgm:t>
        <a:bodyPr/>
        <a:lstStyle/>
        <a:p>
          <a:endParaRPr lang="id-ID" dirty="0"/>
        </a:p>
      </dgm:t>
    </dgm:pt>
    <dgm:pt modelId="{54B9754D-7A0A-4A95-94E1-944C614F666F}" type="parTrans" cxnId="{D3B132CE-3247-4F38-AAF2-7F452BA1323A}">
      <dgm:prSet/>
      <dgm:spPr/>
      <dgm:t>
        <a:bodyPr/>
        <a:lstStyle/>
        <a:p>
          <a:endParaRPr lang="id-ID"/>
        </a:p>
      </dgm:t>
    </dgm:pt>
    <dgm:pt modelId="{0A62F51A-2466-4D6B-9D29-181BD0138EBA}" type="sibTrans" cxnId="{D3B132CE-3247-4F38-AAF2-7F452BA1323A}">
      <dgm:prSet/>
      <dgm:spPr/>
      <dgm:t>
        <a:bodyPr/>
        <a:lstStyle/>
        <a:p>
          <a:endParaRPr lang="id-ID"/>
        </a:p>
      </dgm:t>
    </dgm:pt>
    <dgm:pt modelId="{78B11389-5487-454F-B133-1C6C0BA12759}" type="pres">
      <dgm:prSet presAssocID="{F0029DFC-7B03-40BD-B29D-4754112C5928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B6F9DFBB-A810-49E1-81CB-CED7A30E2E54}" type="pres">
      <dgm:prSet presAssocID="{F0029DFC-7B03-40BD-B29D-4754112C5928}" presName="Background" presStyleLbl="bgImgPlace1" presStyleIdx="0" presStyleCnt="1"/>
      <dgm:spPr/>
    </dgm:pt>
    <dgm:pt modelId="{DE0D9126-2B5C-440C-942D-AB2E6E28BA15}" type="pres">
      <dgm:prSet presAssocID="{F0029DFC-7B03-40BD-B29D-4754112C5928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450F35F3-1C78-4F2A-85F6-79B4710C199C}" type="pres">
      <dgm:prSet presAssocID="{F0029DFC-7B03-40BD-B29D-4754112C5928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AA57EAD9-DC54-41FA-B803-0F52712F153E}" type="pres">
      <dgm:prSet presAssocID="{F0029DFC-7B03-40BD-B29D-4754112C5928}" presName="Plus" presStyleLbl="alignNode1" presStyleIdx="0" presStyleCnt="2"/>
      <dgm:spPr>
        <a:solidFill>
          <a:srgbClr val="FFC000"/>
        </a:solidFill>
      </dgm:spPr>
    </dgm:pt>
    <dgm:pt modelId="{311BD444-8423-48BF-82E6-47038B82A710}" type="pres">
      <dgm:prSet presAssocID="{F0029DFC-7B03-40BD-B29D-4754112C5928}" presName="Minus" presStyleLbl="alignNode1" presStyleIdx="1" presStyleCnt="2" custScaleX="139472" custScaleY="442351"/>
      <dgm:spPr>
        <a:prstGeom prst="mathPlus">
          <a:avLst/>
        </a:prstGeom>
        <a:solidFill>
          <a:schemeClr val="accent2">
            <a:lumMod val="60000"/>
            <a:lumOff val="40000"/>
          </a:schemeClr>
        </a:solidFill>
      </dgm:spPr>
    </dgm:pt>
    <dgm:pt modelId="{6839EC9E-6160-4E3F-8D8B-716BB1EDC64B}" type="pres">
      <dgm:prSet presAssocID="{F0029DFC-7B03-40BD-B29D-4754112C5928}" presName="Divider" presStyleLbl="parChTrans1D1" presStyleIdx="0" presStyleCnt="1"/>
      <dgm:spPr/>
    </dgm:pt>
  </dgm:ptLst>
  <dgm:cxnLst>
    <dgm:cxn modelId="{97A30290-4CCA-43B5-98A3-32C9BAC82955}" type="presOf" srcId="{E50CF1B9-84EE-4E9E-BB33-6D037EAD826C}" destId="{450F35F3-1C78-4F2A-85F6-79B4710C199C}" srcOrd="0" destOrd="0" presId="urn:microsoft.com/office/officeart/2009/3/layout/PlusandMinus"/>
    <dgm:cxn modelId="{D08519AE-F059-4A0F-A173-B69FFD5246AF}" type="presOf" srcId="{89DDD199-F29A-425C-BAF8-8BE79FCB0312}" destId="{450F35F3-1C78-4F2A-85F6-79B4710C199C}" srcOrd="0" destOrd="1" presId="urn:microsoft.com/office/officeart/2009/3/layout/PlusandMinus"/>
    <dgm:cxn modelId="{FBE9C281-0935-43D1-92CE-9A6CEEB3BD82}" srcId="{E50CF1B9-84EE-4E9E-BB33-6D037EAD826C}" destId="{89DDD199-F29A-425C-BAF8-8BE79FCB0312}" srcOrd="0" destOrd="0" parTransId="{072614A6-5AE7-4538-AE33-A280858679A2}" sibTransId="{4374A1E6-76D0-4BDC-BFA1-42225A65E5DE}"/>
    <dgm:cxn modelId="{F5FF899F-BC1F-4510-8E84-AC12CF3CA5C5}" type="presOf" srcId="{0838A634-1F8B-4F89-82EA-C0389782040F}" destId="{DE0D9126-2B5C-440C-942D-AB2E6E28BA15}" srcOrd="0" destOrd="0" presId="urn:microsoft.com/office/officeart/2009/3/layout/PlusandMinus"/>
    <dgm:cxn modelId="{4FF8C0A4-3055-42F6-B330-CC89B7D8E2DF}" srcId="{F0029DFC-7B03-40BD-B29D-4754112C5928}" destId="{E50CF1B9-84EE-4E9E-BB33-6D037EAD826C}" srcOrd="1" destOrd="0" parTransId="{D6AE3362-D50E-4DD5-B2AF-16AC147E21FC}" sibTransId="{63DDB6B8-C16C-4DEE-BC84-F6390BC39A2F}"/>
    <dgm:cxn modelId="{7C299C8B-C73E-41DE-B7C6-3739D94490EF}" srcId="{0838A634-1F8B-4F89-82EA-C0389782040F}" destId="{5ACFD86D-A8E3-4BF5-B631-B4D2DB4C6470}" srcOrd="0" destOrd="0" parTransId="{E7D6018F-C82B-4EAB-8590-FB570FAA7E6A}" sibTransId="{0EE03FEA-5A95-4DEE-8E6B-C6B5872EE56D}"/>
    <dgm:cxn modelId="{D3B132CE-3247-4F38-AAF2-7F452BA1323A}" srcId="{F0029DFC-7B03-40BD-B29D-4754112C5928}" destId="{0838A634-1F8B-4F89-82EA-C0389782040F}" srcOrd="0" destOrd="0" parTransId="{54B9754D-7A0A-4A95-94E1-944C614F666F}" sibTransId="{0A62F51A-2466-4D6B-9D29-181BD0138EBA}"/>
    <dgm:cxn modelId="{5EDFF852-6D7D-42BE-8FC7-03E5869FD069}" type="presOf" srcId="{5ACFD86D-A8E3-4BF5-B631-B4D2DB4C6470}" destId="{DE0D9126-2B5C-440C-942D-AB2E6E28BA15}" srcOrd="0" destOrd="1" presId="urn:microsoft.com/office/officeart/2009/3/layout/PlusandMinus"/>
    <dgm:cxn modelId="{82BDC9BF-8DC3-4BD7-B01F-64425317E4A6}" type="presOf" srcId="{F0029DFC-7B03-40BD-B29D-4754112C5928}" destId="{78B11389-5487-454F-B133-1C6C0BA12759}" srcOrd="0" destOrd="0" presId="urn:microsoft.com/office/officeart/2009/3/layout/PlusandMinus"/>
    <dgm:cxn modelId="{2243C1A2-7DDE-44A8-B381-A8E3011B6819}" type="presParOf" srcId="{78B11389-5487-454F-B133-1C6C0BA12759}" destId="{B6F9DFBB-A810-49E1-81CB-CED7A30E2E54}" srcOrd="0" destOrd="0" presId="urn:microsoft.com/office/officeart/2009/3/layout/PlusandMinus"/>
    <dgm:cxn modelId="{92479B8D-9BE2-444D-819B-AB67E2EAACEE}" type="presParOf" srcId="{78B11389-5487-454F-B133-1C6C0BA12759}" destId="{DE0D9126-2B5C-440C-942D-AB2E6E28BA15}" srcOrd="1" destOrd="0" presId="urn:microsoft.com/office/officeart/2009/3/layout/PlusandMinus"/>
    <dgm:cxn modelId="{6FA52FFF-E116-4B36-AB21-DC75FCA9F929}" type="presParOf" srcId="{78B11389-5487-454F-B133-1C6C0BA12759}" destId="{450F35F3-1C78-4F2A-85F6-79B4710C199C}" srcOrd="2" destOrd="0" presId="urn:microsoft.com/office/officeart/2009/3/layout/PlusandMinus"/>
    <dgm:cxn modelId="{806C03E6-AE84-47EF-AEA1-AE1C3CEF5B20}" type="presParOf" srcId="{78B11389-5487-454F-B133-1C6C0BA12759}" destId="{AA57EAD9-DC54-41FA-B803-0F52712F153E}" srcOrd="3" destOrd="0" presId="urn:microsoft.com/office/officeart/2009/3/layout/PlusandMinus"/>
    <dgm:cxn modelId="{62DA5A1A-9648-4814-9A38-04B1FD36C342}" type="presParOf" srcId="{78B11389-5487-454F-B133-1C6C0BA12759}" destId="{311BD444-8423-48BF-82E6-47038B82A710}" srcOrd="4" destOrd="0" presId="urn:microsoft.com/office/officeart/2009/3/layout/PlusandMinus"/>
    <dgm:cxn modelId="{AA28B08C-C6DC-4608-ADCE-0FDD4D0D1416}" type="presParOf" srcId="{78B11389-5487-454F-B133-1C6C0BA12759}" destId="{6839EC9E-6160-4E3F-8D8B-716BB1EDC64B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0121D7-9257-4CCD-8051-4CB48BB9BA32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009A7714-492A-40A8-9155-BB2B4B206F70}">
      <dgm:prSet phldrT="[Text]" phldr="1"/>
      <dgm:spPr/>
      <dgm:t>
        <a:bodyPr/>
        <a:lstStyle/>
        <a:p>
          <a:endParaRPr lang="id-ID"/>
        </a:p>
      </dgm:t>
    </dgm:pt>
    <dgm:pt modelId="{245CBCFD-9EA8-43A0-838D-50160A62A910}" type="parTrans" cxnId="{D71F9F24-4090-44D6-8253-D2F342C6DE12}">
      <dgm:prSet/>
      <dgm:spPr/>
      <dgm:t>
        <a:bodyPr/>
        <a:lstStyle/>
        <a:p>
          <a:endParaRPr lang="id-ID"/>
        </a:p>
      </dgm:t>
    </dgm:pt>
    <dgm:pt modelId="{5947CD7B-D04D-45CD-AD3B-998C691F8629}" type="sibTrans" cxnId="{D71F9F24-4090-44D6-8253-D2F342C6DE12}">
      <dgm:prSet/>
      <dgm:spPr/>
      <dgm:t>
        <a:bodyPr/>
        <a:lstStyle/>
        <a:p>
          <a:endParaRPr lang="id-ID"/>
        </a:p>
      </dgm:t>
    </dgm:pt>
    <dgm:pt modelId="{BBFD7F29-706E-48FE-87C3-79C0826400B2}">
      <dgm:prSet phldrT="[Text]"/>
      <dgm:spPr/>
      <dgm:t>
        <a:bodyPr/>
        <a:lstStyle/>
        <a:p>
          <a:r>
            <a:rPr lang="id-ID" dirty="0" smtClean="0"/>
            <a:t>Aktivis pecinta lingkungan yang menentang karna menganggap seharusnya udara tidak dipatok harga.</a:t>
          </a:r>
          <a:endParaRPr lang="id-ID" dirty="0"/>
        </a:p>
      </dgm:t>
    </dgm:pt>
    <dgm:pt modelId="{F83216EC-38A5-40E2-86D1-F1C48008F15B}" type="parTrans" cxnId="{F4E31BE2-272C-4F6C-B1E3-6C36A2282B6B}">
      <dgm:prSet/>
      <dgm:spPr/>
      <dgm:t>
        <a:bodyPr/>
        <a:lstStyle/>
        <a:p>
          <a:endParaRPr lang="id-ID"/>
        </a:p>
      </dgm:t>
    </dgm:pt>
    <dgm:pt modelId="{42730DB8-39AC-4911-A41D-831CFEBB14B5}" type="sibTrans" cxnId="{F4E31BE2-272C-4F6C-B1E3-6C36A2282B6B}">
      <dgm:prSet/>
      <dgm:spPr/>
      <dgm:t>
        <a:bodyPr/>
        <a:lstStyle/>
        <a:p>
          <a:endParaRPr lang="id-ID"/>
        </a:p>
      </dgm:t>
    </dgm:pt>
    <dgm:pt modelId="{AE980EED-04DF-4950-8995-9CD0C3099758}">
      <dgm:prSet/>
      <dgm:spPr/>
      <dgm:t>
        <a:bodyPr/>
        <a:lstStyle/>
        <a:p>
          <a:r>
            <a:rPr lang="id-ID" dirty="0" smtClean="0"/>
            <a:t>Aktivis pecinta lingkungan yang ikut campur tangan dalam pasar perdagangan kelonggaran polusi.</a:t>
          </a:r>
          <a:endParaRPr lang="id-ID" dirty="0" smtClean="0"/>
        </a:p>
      </dgm:t>
    </dgm:pt>
    <dgm:pt modelId="{755CDF6E-BF62-4152-AD3D-CC70E6EB9E71}" type="parTrans" cxnId="{AE5F3E2A-9BB7-4F41-B79A-BA018B7AEE44}">
      <dgm:prSet/>
      <dgm:spPr/>
      <dgm:t>
        <a:bodyPr/>
        <a:lstStyle/>
        <a:p>
          <a:endParaRPr lang="id-ID"/>
        </a:p>
      </dgm:t>
    </dgm:pt>
    <dgm:pt modelId="{5D75285C-A552-497D-B9A9-C23E2462723B}" type="sibTrans" cxnId="{AE5F3E2A-9BB7-4F41-B79A-BA018B7AEE44}">
      <dgm:prSet/>
      <dgm:spPr/>
      <dgm:t>
        <a:bodyPr/>
        <a:lstStyle/>
        <a:p>
          <a:endParaRPr lang="id-ID"/>
        </a:p>
      </dgm:t>
    </dgm:pt>
    <dgm:pt modelId="{4EED38E5-44AA-43DC-A371-DEA4A164001B}">
      <dgm:prSet/>
      <dgm:spPr/>
      <dgm:t>
        <a:bodyPr/>
        <a:lstStyle/>
        <a:p>
          <a:r>
            <a:rPr lang="id-ID" dirty="0" smtClean="0"/>
            <a:t>Pencabutan sepihak hak kelonggaran oleh pemerintah karena dorongan dari aktivis pecinta lingkungan. </a:t>
          </a:r>
          <a:endParaRPr lang="id-ID" dirty="0"/>
        </a:p>
      </dgm:t>
    </dgm:pt>
    <dgm:pt modelId="{DCAB59C7-4B9B-4EAB-AFC7-B5D29A1C6F2C}" type="parTrans" cxnId="{46585778-D71C-4EBF-B613-8AA49C29FECF}">
      <dgm:prSet/>
      <dgm:spPr/>
      <dgm:t>
        <a:bodyPr/>
        <a:lstStyle/>
        <a:p>
          <a:endParaRPr lang="id-ID"/>
        </a:p>
      </dgm:t>
    </dgm:pt>
    <dgm:pt modelId="{5D85993D-D9DB-482A-89F9-DB3FB2C99143}" type="sibTrans" cxnId="{46585778-D71C-4EBF-B613-8AA49C29FECF}">
      <dgm:prSet/>
      <dgm:spPr/>
      <dgm:t>
        <a:bodyPr/>
        <a:lstStyle/>
        <a:p>
          <a:endParaRPr lang="id-ID"/>
        </a:p>
      </dgm:t>
    </dgm:pt>
    <dgm:pt modelId="{01DA4CE8-EA94-4C49-B957-4AAE5FFD656E}">
      <dgm:prSet phldrT="[Text]"/>
      <dgm:spPr/>
      <dgm:t>
        <a:bodyPr/>
        <a:lstStyle/>
        <a:p>
          <a:endParaRPr lang="id-ID" dirty="0"/>
        </a:p>
      </dgm:t>
    </dgm:pt>
    <dgm:pt modelId="{0525D8F8-434D-4142-8A77-99A67A8E69A6}" type="parTrans" cxnId="{4B9A81EF-3E24-4902-BBA4-2351281EC55E}">
      <dgm:prSet/>
      <dgm:spPr/>
      <dgm:t>
        <a:bodyPr/>
        <a:lstStyle/>
        <a:p>
          <a:endParaRPr lang="id-ID"/>
        </a:p>
      </dgm:t>
    </dgm:pt>
    <dgm:pt modelId="{3BC5569F-1ACB-4476-8C96-BBE8DC65B66C}" type="sibTrans" cxnId="{4B9A81EF-3E24-4902-BBA4-2351281EC55E}">
      <dgm:prSet/>
      <dgm:spPr/>
      <dgm:t>
        <a:bodyPr/>
        <a:lstStyle/>
        <a:p>
          <a:endParaRPr lang="id-ID"/>
        </a:p>
      </dgm:t>
    </dgm:pt>
    <dgm:pt modelId="{26781757-B150-4033-8E84-614EC2C28360}">
      <dgm:prSet/>
      <dgm:spPr/>
      <dgm:t>
        <a:bodyPr/>
        <a:lstStyle/>
        <a:p>
          <a:endParaRPr lang="id-ID" dirty="0" smtClean="0"/>
        </a:p>
      </dgm:t>
    </dgm:pt>
    <dgm:pt modelId="{CE950E8E-76CB-45B6-8383-4A2B06F42ED9}" type="parTrans" cxnId="{7E17B990-45D4-4041-93CC-4801F65E3137}">
      <dgm:prSet/>
      <dgm:spPr/>
      <dgm:t>
        <a:bodyPr/>
        <a:lstStyle/>
        <a:p>
          <a:endParaRPr lang="id-ID"/>
        </a:p>
      </dgm:t>
    </dgm:pt>
    <dgm:pt modelId="{B44B82D7-A53F-446D-A6C4-2385225B23C1}" type="sibTrans" cxnId="{7E17B990-45D4-4041-93CC-4801F65E3137}">
      <dgm:prSet/>
      <dgm:spPr/>
      <dgm:t>
        <a:bodyPr/>
        <a:lstStyle/>
        <a:p>
          <a:endParaRPr lang="id-ID"/>
        </a:p>
      </dgm:t>
    </dgm:pt>
    <dgm:pt modelId="{1EEF21E5-E676-4938-BF02-AEF9B9CB7ACB}" type="pres">
      <dgm:prSet presAssocID="{4B0121D7-9257-4CCD-8051-4CB48BB9BA32}" presName="Name0" presStyleCnt="0">
        <dgm:presLayoutVars>
          <dgm:chMax/>
          <dgm:chPref/>
          <dgm:dir/>
        </dgm:presLayoutVars>
      </dgm:prSet>
      <dgm:spPr/>
    </dgm:pt>
    <dgm:pt modelId="{506BBF0D-A01C-47CC-8DB3-2E908FEBE4A8}" type="pres">
      <dgm:prSet presAssocID="{009A7714-492A-40A8-9155-BB2B4B206F70}" presName="parenttextcomposite" presStyleCnt="0"/>
      <dgm:spPr/>
    </dgm:pt>
    <dgm:pt modelId="{49C5FF5C-0E4B-42F9-BD2B-7C47298F709A}" type="pres">
      <dgm:prSet presAssocID="{009A7714-492A-40A8-9155-BB2B4B206F70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83672928-F9E9-4995-A970-F38FD673C26D}" type="pres">
      <dgm:prSet presAssocID="{009A7714-492A-40A8-9155-BB2B4B206F70}" presName="composite" presStyleCnt="0"/>
      <dgm:spPr/>
    </dgm:pt>
    <dgm:pt modelId="{CE120008-88D9-4704-9B2E-D956ADA57E48}" type="pres">
      <dgm:prSet presAssocID="{009A7714-492A-40A8-9155-BB2B4B206F70}" presName="chevron1" presStyleLbl="alignNode1" presStyleIdx="0" presStyleCnt="21"/>
      <dgm:spPr/>
    </dgm:pt>
    <dgm:pt modelId="{E501BD19-8A2D-4F0A-86B7-C9FDF6B722D6}" type="pres">
      <dgm:prSet presAssocID="{009A7714-492A-40A8-9155-BB2B4B206F70}" presName="chevron2" presStyleLbl="alignNode1" presStyleIdx="1" presStyleCnt="21"/>
      <dgm:spPr/>
    </dgm:pt>
    <dgm:pt modelId="{185E2A52-24BA-4F98-8788-67B09A3B7D53}" type="pres">
      <dgm:prSet presAssocID="{009A7714-492A-40A8-9155-BB2B4B206F70}" presName="chevron3" presStyleLbl="alignNode1" presStyleIdx="2" presStyleCnt="21"/>
      <dgm:spPr/>
    </dgm:pt>
    <dgm:pt modelId="{E4635112-9F4A-45A9-B6C0-A5C10EFF1F72}" type="pres">
      <dgm:prSet presAssocID="{009A7714-492A-40A8-9155-BB2B4B206F70}" presName="chevron4" presStyleLbl="alignNode1" presStyleIdx="3" presStyleCnt="21"/>
      <dgm:spPr/>
    </dgm:pt>
    <dgm:pt modelId="{5563B505-F066-410F-B911-616B05461698}" type="pres">
      <dgm:prSet presAssocID="{009A7714-492A-40A8-9155-BB2B4B206F70}" presName="chevron5" presStyleLbl="alignNode1" presStyleIdx="4" presStyleCnt="21"/>
      <dgm:spPr/>
    </dgm:pt>
    <dgm:pt modelId="{DB606F05-F931-4BE2-908B-E008F14FC9A2}" type="pres">
      <dgm:prSet presAssocID="{009A7714-492A-40A8-9155-BB2B4B206F70}" presName="chevron6" presStyleLbl="alignNode1" presStyleIdx="5" presStyleCnt="21"/>
      <dgm:spPr/>
    </dgm:pt>
    <dgm:pt modelId="{AE706F67-3D07-4CFE-85FB-4B3FA770F7EF}" type="pres">
      <dgm:prSet presAssocID="{009A7714-492A-40A8-9155-BB2B4B206F70}" presName="chevron7" presStyleLbl="alignNode1" presStyleIdx="6" presStyleCnt="21"/>
      <dgm:spPr/>
    </dgm:pt>
    <dgm:pt modelId="{2F4F0BB2-2479-4E1B-9B59-B69AD32E99D1}" type="pres">
      <dgm:prSet presAssocID="{009A7714-492A-40A8-9155-BB2B4B206F70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383F9A3-7A04-461A-851E-637EB9132639}" type="pres">
      <dgm:prSet presAssocID="{5947CD7B-D04D-45CD-AD3B-998C691F8629}" presName="sibTrans" presStyleCnt="0"/>
      <dgm:spPr/>
    </dgm:pt>
    <dgm:pt modelId="{9ED4E7BB-7538-432C-9D7C-77505AE07E3B}" type="pres">
      <dgm:prSet presAssocID="{01DA4CE8-EA94-4C49-B957-4AAE5FFD656E}" presName="parenttextcomposite" presStyleCnt="0"/>
      <dgm:spPr/>
    </dgm:pt>
    <dgm:pt modelId="{0596BC67-A87E-48FD-AEA7-2F28DBCCA62E}" type="pres">
      <dgm:prSet presAssocID="{01DA4CE8-EA94-4C49-B957-4AAE5FFD656E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AEE7C768-9665-44E6-B87D-9ED2294152F4}" type="pres">
      <dgm:prSet presAssocID="{01DA4CE8-EA94-4C49-B957-4AAE5FFD656E}" presName="composite" presStyleCnt="0"/>
      <dgm:spPr/>
    </dgm:pt>
    <dgm:pt modelId="{DDFB0ED9-0921-4367-AD26-58CA8F15DC28}" type="pres">
      <dgm:prSet presAssocID="{01DA4CE8-EA94-4C49-B957-4AAE5FFD656E}" presName="chevron1" presStyleLbl="alignNode1" presStyleIdx="7" presStyleCnt="21"/>
      <dgm:spPr/>
    </dgm:pt>
    <dgm:pt modelId="{AB1D17F2-1FF3-478B-92E0-2635B35F478B}" type="pres">
      <dgm:prSet presAssocID="{01DA4CE8-EA94-4C49-B957-4AAE5FFD656E}" presName="chevron2" presStyleLbl="alignNode1" presStyleIdx="8" presStyleCnt="21"/>
      <dgm:spPr/>
    </dgm:pt>
    <dgm:pt modelId="{EB660E9F-AB82-46FD-AA1F-1A2EF6767665}" type="pres">
      <dgm:prSet presAssocID="{01DA4CE8-EA94-4C49-B957-4AAE5FFD656E}" presName="chevron3" presStyleLbl="alignNode1" presStyleIdx="9" presStyleCnt="21"/>
      <dgm:spPr/>
    </dgm:pt>
    <dgm:pt modelId="{EF868E23-D5AF-49D6-90FE-1923A678F58F}" type="pres">
      <dgm:prSet presAssocID="{01DA4CE8-EA94-4C49-B957-4AAE5FFD656E}" presName="chevron4" presStyleLbl="alignNode1" presStyleIdx="10" presStyleCnt="21"/>
      <dgm:spPr/>
    </dgm:pt>
    <dgm:pt modelId="{A9882C22-DB07-45D8-9373-283EA61542A8}" type="pres">
      <dgm:prSet presAssocID="{01DA4CE8-EA94-4C49-B957-4AAE5FFD656E}" presName="chevron5" presStyleLbl="alignNode1" presStyleIdx="11" presStyleCnt="21"/>
      <dgm:spPr/>
    </dgm:pt>
    <dgm:pt modelId="{6CF62327-05D1-478F-951C-933B5D77F03A}" type="pres">
      <dgm:prSet presAssocID="{01DA4CE8-EA94-4C49-B957-4AAE5FFD656E}" presName="chevron6" presStyleLbl="alignNode1" presStyleIdx="12" presStyleCnt="21"/>
      <dgm:spPr/>
    </dgm:pt>
    <dgm:pt modelId="{B3131459-515E-449A-961F-B7523939B71F}" type="pres">
      <dgm:prSet presAssocID="{01DA4CE8-EA94-4C49-B957-4AAE5FFD656E}" presName="chevron7" presStyleLbl="alignNode1" presStyleIdx="13" presStyleCnt="21"/>
      <dgm:spPr/>
    </dgm:pt>
    <dgm:pt modelId="{AF7E8C44-D964-4716-9582-BFBFD7607419}" type="pres">
      <dgm:prSet presAssocID="{01DA4CE8-EA94-4C49-B957-4AAE5FFD656E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3EAC53F-2AB1-4615-B2E3-76F18C6A9AD2}" type="pres">
      <dgm:prSet presAssocID="{3BC5569F-1ACB-4476-8C96-BBE8DC65B66C}" presName="sibTrans" presStyleCnt="0"/>
      <dgm:spPr/>
    </dgm:pt>
    <dgm:pt modelId="{8EA8BD09-8556-4D53-A2C2-5D10FBDAB5FA}" type="pres">
      <dgm:prSet presAssocID="{26781757-B150-4033-8E84-614EC2C28360}" presName="parenttextcomposite" presStyleCnt="0"/>
      <dgm:spPr/>
    </dgm:pt>
    <dgm:pt modelId="{C5C27FEF-554E-4021-AFD1-02B98FFA02CF}" type="pres">
      <dgm:prSet presAssocID="{26781757-B150-4033-8E84-614EC2C28360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60DA0BA1-6212-4BA7-A43D-F2B4DE2CACA2}" type="pres">
      <dgm:prSet presAssocID="{26781757-B150-4033-8E84-614EC2C28360}" presName="composite" presStyleCnt="0"/>
      <dgm:spPr/>
    </dgm:pt>
    <dgm:pt modelId="{40936B10-90A2-4EDF-91DB-112650FFD040}" type="pres">
      <dgm:prSet presAssocID="{26781757-B150-4033-8E84-614EC2C28360}" presName="chevron1" presStyleLbl="alignNode1" presStyleIdx="14" presStyleCnt="21"/>
      <dgm:spPr/>
    </dgm:pt>
    <dgm:pt modelId="{73D88A1A-0E1E-4386-8FE9-AA801114455E}" type="pres">
      <dgm:prSet presAssocID="{26781757-B150-4033-8E84-614EC2C28360}" presName="chevron2" presStyleLbl="alignNode1" presStyleIdx="15" presStyleCnt="21"/>
      <dgm:spPr/>
    </dgm:pt>
    <dgm:pt modelId="{483A417E-BABF-4AF0-A58F-F74B729D587F}" type="pres">
      <dgm:prSet presAssocID="{26781757-B150-4033-8E84-614EC2C28360}" presName="chevron3" presStyleLbl="alignNode1" presStyleIdx="16" presStyleCnt="21"/>
      <dgm:spPr/>
    </dgm:pt>
    <dgm:pt modelId="{27BE8880-3D64-40DF-A4BB-0F831267E902}" type="pres">
      <dgm:prSet presAssocID="{26781757-B150-4033-8E84-614EC2C28360}" presName="chevron4" presStyleLbl="alignNode1" presStyleIdx="17" presStyleCnt="21"/>
      <dgm:spPr/>
    </dgm:pt>
    <dgm:pt modelId="{D221D3A3-2A14-43CC-A281-B69295EAFF4B}" type="pres">
      <dgm:prSet presAssocID="{26781757-B150-4033-8E84-614EC2C28360}" presName="chevron5" presStyleLbl="alignNode1" presStyleIdx="18" presStyleCnt="21"/>
      <dgm:spPr/>
    </dgm:pt>
    <dgm:pt modelId="{8B766CC6-EAE0-4329-A6B8-2D3C607646AB}" type="pres">
      <dgm:prSet presAssocID="{26781757-B150-4033-8E84-614EC2C28360}" presName="chevron6" presStyleLbl="alignNode1" presStyleIdx="19" presStyleCnt="21"/>
      <dgm:spPr/>
    </dgm:pt>
    <dgm:pt modelId="{DC2E923B-02EA-461D-9A00-BD4AD3AFE6E9}" type="pres">
      <dgm:prSet presAssocID="{26781757-B150-4033-8E84-614EC2C28360}" presName="chevron7" presStyleLbl="alignNode1" presStyleIdx="20" presStyleCnt="21"/>
      <dgm:spPr/>
    </dgm:pt>
    <dgm:pt modelId="{3E0D5B8F-AD30-4F2A-80DE-7232BAB10252}" type="pres">
      <dgm:prSet presAssocID="{26781757-B150-4033-8E84-614EC2C28360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</dgm:pt>
  </dgm:ptLst>
  <dgm:cxnLst>
    <dgm:cxn modelId="{19AD0774-C058-4221-B95E-07A723AF7794}" type="presOf" srcId="{4EED38E5-44AA-43DC-A371-DEA4A164001B}" destId="{3E0D5B8F-AD30-4F2A-80DE-7232BAB10252}" srcOrd="0" destOrd="0" presId="urn:microsoft.com/office/officeart/2008/layout/VerticalAccentList"/>
    <dgm:cxn modelId="{D71F9F24-4090-44D6-8253-D2F342C6DE12}" srcId="{4B0121D7-9257-4CCD-8051-4CB48BB9BA32}" destId="{009A7714-492A-40A8-9155-BB2B4B206F70}" srcOrd="0" destOrd="0" parTransId="{245CBCFD-9EA8-43A0-838D-50160A62A910}" sibTransId="{5947CD7B-D04D-45CD-AD3B-998C691F8629}"/>
    <dgm:cxn modelId="{15900625-0930-4847-817F-08C7A677B47A}" type="presOf" srcId="{BBFD7F29-706E-48FE-87C3-79C0826400B2}" destId="{2F4F0BB2-2479-4E1B-9B59-B69AD32E99D1}" srcOrd="0" destOrd="0" presId="urn:microsoft.com/office/officeart/2008/layout/VerticalAccentList"/>
    <dgm:cxn modelId="{F4E31BE2-272C-4F6C-B1E3-6C36A2282B6B}" srcId="{009A7714-492A-40A8-9155-BB2B4B206F70}" destId="{BBFD7F29-706E-48FE-87C3-79C0826400B2}" srcOrd="0" destOrd="0" parTransId="{F83216EC-38A5-40E2-86D1-F1C48008F15B}" sibTransId="{42730DB8-39AC-4911-A41D-831CFEBB14B5}"/>
    <dgm:cxn modelId="{0F55476E-44B3-4513-85EB-F8E7B14A1DC9}" type="presOf" srcId="{01DA4CE8-EA94-4C49-B957-4AAE5FFD656E}" destId="{0596BC67-A87E-48FD-AEA7-2F28DBCCA62E}" srcOrd="0" destOrd="0" presId="urn:microsoft.com/office/officeart/2008/layout/VerticalAccentList"/>
    <dgm:cxn modelId="{AE5F3E2A-9BB7-4F41-B79A-BA018B7AEE44}" srcId="{01DA4CE8-EA94-4C49-B957-4AAE5FFD656E}" destId="{AE980EED-04DF-4950-8995-9CD0C3099758}" srcOrd="0" destOrd="0" parTransId="{755CDF6E-BF62-4152-AD3D-CC70E6EB9E71}" sibTransId="{5D75285C-A552-497D-B9A9-C23E2462723B}"/>
    <dgm:cxn modelId="{4B9A81EF-3E24-4902-BBA4-2351281EC55E}" srcId="{4B0121D7-9257-4CCD-8051-4CB48BB9BA32}" destId="{01DA4CE8-EA94-4C49-B957-4AAE5FFD656E}" srcOrd="1" destOrd="0" parTransId="{0525D8F8-434D-4142-8A77-99A67A8E69A6}" sibTransId="{3BC5569F-1ACB-4476-8C96-BBE8DC65B66C}"/>
    <dgm:cxn modelId="{821D6D1C-4EDD-477B-BDA7-ABCBBFEE9591}" type="presOf" srcId="{4B0121D7-9257-4CCD-8051-4CB48BB9BA32}" destId="{1EEF21E5-E676-4938-BF02-AEF9B9CB7ACB}" srcOrd="0" destOrd="0" presId="urn:microsoft.com/office/officeart/2008/layout/VerticalAccentList"/>
    <dgm:cxn modelId="{C7181E97-9CC6-4F72-BEE1-1D1E7CCFBE42}" type="presOf" srcId="{AE980EED-04DF-4950-8995-9CD0C3099758}" destId="{AF7E8C44-D964-4716-9582-BFBFD7607419}" srcOrd="0" destOrd="0" presId="urn:microsoft.com/office/officeart/2008/layout/VerticalAccentList"/>
    <dgm:cxn modelId="{FBEBBDE5-4985-4BBE-9812-66FCF282CCEC}" type="presOf" srcId="{009A7714-492A-40A8-9155-BB2B4B206F70}" destId="{49C5FF5C-0E4B-42F9-BD2B-7C47298F709A}" srcOrd="0" destOrd="0" presId="urn:microsoft.com/office/officeart/2008/layout/VerticalAccentList"/>
    <dgm:cxn modelId="{46585778-D71C-4EBF-B613-8AA49C29FECF}" srcId="{26781757-B150-4033-8E84-614EC2C28360}" destId="{4EED38E5-44AA-43DC-A371-DEA4A164001B}" srcOrd="0" destOrd="0" parTransId="{DCAB59C7-4B9B-4EAB-AFC7-B5D29A1C6F2C}" sibTransId="{5D85993D-D9DB-482A-89F9-DB3FB2C99143}"/>
    <dgm:cxn modelId="{69CC1CA6-54E0-4F8A-84F5-11A732904DA2}" type="presOf" srcId="{26781757-B150-4033-8E84-614EC2C28360}" destId="{C5C27FEF-554E-4021-AFD1-02B98FFA02CF}" srcOrd="0" destOrd="0" presId="urn:microsoft.com/office/officeart/2008/layout/VerticalAccentList"/>
    <dgm:cxn modelId="{7E17B990-45D4-4041-93CC-4801F65E3137}" srcId="{4B0121D7-9257-4CCD-8051-4CB48BB9BA32}" destId="{26781757-B150-4033-8E84-614EC2C28360}" srcOrd="2" destOrd="0" parTransId="{CE950E8E-76CB-45B6-8383-4A2B06F42ED9}" sibTransId="{B44B82D7-A53F-446D-A6C4-2385225B23C1}"/>
    <dgm:cxn modelId="{C8E2CE8D-5B8A-4D40-84A7-10A8DD9967D1}" type="presParOf" srcId="{1EEF21E5-E676-4938-BF02-AEF9B9CB7ACB}" destId="{506BBF0D-A01C-47CC-8DB3-2E908FEBE4A8}" srcOrd="0" destOrd="0" presId="urn:microsoft.com/office/officeart/2008/layout/VerticalAccentList"/>
    <dgm:cxn modelId="{0E623E65-568A-43FA-94F9-605C049DEABE}" type="presParOf" srcId="{506BBF0D-A01C-47CC-8DB3-2E908FEBE4A8}" destId="{49C5FF5C-0E4B-42F9-BD2B-7C47298F709A}" srcOrd="0" destOrd="0" presId="urn:microsoft.com/office/officeart/2008/layout/VerticalAccentList"/>
    <dgm:cxn modelId="{1AE804B7-479B-4135-9E41-591850E29BE6}" type="presParOf" srcId="{1EEF21E5-E676-4938-BF02-AEF9B9CB7ACB}" destId="{83672928-F9E9-4995-A970-F38FD673C26D}" srcOrd="1" destOrd="0" presId="urn:microsoft.com/office/officeart/2008/layout/VerticalAccentList"/>
    <dgm:cxn modelId="{B0C628A7-B8FB-40BC-B658-05CA85A7A3A7}" type="presParOf" srcId="{83672928-F9E9-4995-A970-F38FD673C26D}" destId="{CE120008-88D9-4704-9B2E-D956ADA57E48}" srcOrd="0" destOrd="0" presId="urn:microsoft.com/office/officeart/2008/layout/VerticalAccentList"/>
    <dgm:cxn modelId="{2B342C81-D2E7-456F-9BC1-7524C6C029D7}" type="presParOf" srcId="{83672928-F9E9-4995-A970-F38FD673C26D}" destId="{E501BD19-8A2D-4F0A-86B7-C9FDF6B722D6}" srcOrd="1" destOrd="0" presId="urn:microsoft.com/office/officeart/2008/layout/VerticalAccentList"/>
    <dgm:cxn modelId="{C6B6A705-D63E-4D9A-8622-6CBC2B921744}" type="presParOf" srcId="{83672928-F9E9-4995-A970-F38FD673C26D}" destId="{185E2A52-24BA-4F98-8788-67B09A3B7D53}" srcOrd="2" destOrd="0" presId="urn:microsoft.com/office/officeart/2008/layout/VerticalAccentList"/>
    <dgm:cxn modelId="{14486DBD-90DD-463D-BF30-2D1209A02D80}" type="presParOf" srcId="{83672928-F9E9-4995-A970-F38FD673C26D}" destId="{E4635112-9F4A-45A9-B6C0-A5C10EFF1F72}" srcOrd="3" destOrd="0" presId="urn:microsoft.com/office/officeart/2008/layout/VerticalAccentList"/>
    <dgm:cxn modelId="{899F16D3-C804-45A5-9A74-4A35C47B6549}" type="presParOf" srcId="{83672928-F9E9-4995-A970-F38FD673C26D}" destId="{5563B505-F066-410F-B911-616B05461698}" srcOrd="4" destOrd="0" presId="urn:microsoft.com/office/officeart/2008/layout/VerticalAccentList"/>
    <dgm:cxn modelId="{9E1DD26A-5A38-4D28-9DD6-E3A61DB41FF7}" type="presParOf" srcId="{83672928-F9E9-4995-A970-F38FD673C26D}" destId="{DB606F05-F931-4BE2-908B-E008F14FC9A2}" srcOrd="5" destOrd="0" presId="urn:microsoft.com/office/officeart/2008/layout/VerticalAccentList"/>
    <dgm:cxn modelId="{21EE3759-EDF6-49C1-8C45-1B247F524B24}" type="presParOf" srcId="{83672928-F9E9-4995-A970-F38FD673C26D}" destId="{AE706F67-3D07-4CFE-85FB-4B3FA770F7EF}" srcOrd="6" destOrd="0" presId="urn:microsoft.com/office/officeart/2008/layout/VerticalAccentList"/>
    <dgm:cxn modelId="{669ADEE5-99B9-474F-87E9-79032103839F}" type="presParOf" srcId="{83672928-F9E9-4995-A970-F38FD673C26D}" destId="{2F4F0BB2-2479-4E1B-9B59-B69AD32E99D1}" srcOrd="7" destOrd="0" presId="urn:microsoft.com/office/officeart/2008/layout/VerticalAccentList"/>
    <dgm:cxn modelId="{994A2F69-B27D-4628-9888-D4855D2DB65E}" type="presParOf" srcId="{1EEF21E5-E676-4938-BF02-AEF9B9CB7ACB}" destId="{2383F9A3-7A04-461A-851E-637EB9132639}" srcOrd="2" destOrd="0" presId="urn:microsoft.com/office/officeart/2008/layout/VerticalAccentList"/>
    <dgm:cxn modelId="{7E213E35-682C-4000-950C-679A8493B661}" type="presParOf" srcId="{1EEF21E5-E676-4938-BF02-AEF9B9CB7ACB}" destId="{9ED4E7BB-7538-432C-9D7C-77505AE07E3B}" srcOrd="3" destOrd="0" presId="urn:microsoft.com/office/officeart/2008/layout/VerticalAccentList"/>
    <dgm:cxn modelId="{487B97CE-B925-4C54-AC0E-126446F2A8A6}" type="presParOf" srcId="{9ED4E7BB-7538-432C-9D7C-77505AE07E3B}" destId="{0596BC67-A87E-48FD-AEA7-2F28DBCCA62E}" srcOrd="0" destOrd="0" presId="urn:microsoft.com/office/officeart/2008/layout/VerticalAccentList"/>
    <dgm:cxn modelId="{08D28D17-A687-4705-83B4-9D0A47B0BABB}" type="presParOf" srcId="{1EEF21E5-E676-4938-BF02-AEF9B9CB7ACB}" destId="{AEE7C768-9665-44E6-B87D-9ED2294152F4}" srcOrd="4" destOrd="0" presId="urn:microsoft.com/office/officeart/2008/layout/VerticalAccentList"/>
    <dgm:cxn modelId="{4A5DEEA9-D930-4ECD-93B0-4A37413E27F2}" type="presParOf" srcId="{AEE7C768-9665-44E6-B87D-9ED2294152F4}" destId="{DDFB0ED9-0921-4367-AD26-58CA8F15DC28}" srcOrd="0" destOrd="0" presId="urn:microsoft.com/office/officeart/2008/layout/VerticalAccentList"/>
    <dgm:cxn modelId="{5A373286-34A7-4AD2-BD23-A654C2ACD464}" type="presParOf" srcId="{AEE7C768-9665-44E6-B87D-9ED2294152F4}" destId="{AB1D17F2-1FF3-478B-92E0-2635B35F478B}" srcOrd="1" destOrd="0" presId="urn:microsoft.com/office/officeart/2008/layout/VerticalAccentList"/>
    <dgm:cxn modelId="{A608BBEA-1D91-4ECB-95A6-33026C95B781}" type="presParOf" srcId="{AEE7C768-9665-44E6-B87D-9ED2294152F4}" destId="{EB660E9F-AB82-46FD-AA1F-1A2EF6767665}" srcOrd="2" destOrd="0" presId="urn:microsoft.com/office/officeart/2008/layout/VerticalAccentList"/>
    <dgm:cxn modelId="{0F6048FB-B913-4D6B-8946-A882D8848E07}" type="presParOf" srcId="{AEE7C768-9665-44E6-B87D-9ED2294152F4}" destId="{EF868E23-D5AF-49D6-90FE-1923A678F58F}" srcOrd="3" destOrd="0" presId="urn:microsoft.com/office/officeart/2008/layout/VerticalAccentList"/>
    <dgm:cxn modelId="{1B853CD4-80A4-4EC3-9A1F-EADD23E271C3}" type="presParOf" srcId="{AEE7C768-9665-44E6-B87D-9ED2294152F4}" destId="{A9882C22-DB07-45D8-9373-283EA61542A8}" srcOrd="4" destOrd="0" presId="urn:microsoft.com/office/officeart/2008/layout/VerticalAccentList"/>
    <dgm:cxn modelId="{BB473183-179E-49B8-A5E4-D66187052C94}" type="presParOf" srcId="{AEE7C768-9665-44E6-B87D-9ED2294152F4}" destId="{6CF62327-05D1-478F-951C-933B5D77F03A}" srcOrd="5" destOrd="0" presId="urn:microsoft.com/office/officeart/2008/layout/VerticalAccentList"/>
    <dgm:cxn modelId="{BDAC17ED-325C-4C74-9675-5E3ED75F27B5}" type="presParOf" srcId="{AEE7C768-9665-44E6-B87D-9ED2294152F4}" destId="{B3131459-515E-449A-961F-B7523939B71F}" srcOrd="6" destOrd="0" presId="urn:microsoft.com/office/officeart/2008/layout/VerticalAccentList"/>
    <dgm:cxn modelId="{827B0DA9-6DD3-4640-8FD1-FF2FA4826871}" type="presParOf" srcId="{AEE7C768-9665-44E6-B87D-9ED2294152F4}" destId="{AF7E8C44-D964-4716-9582-BFBFD7607419}" srcOrd="7" destOrd="0" presId="urn:microsoft.com/office/officeart/2008/layout/VerticalAccentList"/>
    <dgm:cxn modelId="{6956B719-8E80-4ED7-8ED1-CBAB31556ED0}" type="presParOf" srcId="{1EEF21E5-E676-4938-BF02-AEF9B9CB7ACB}" destId="{A3EAC53F-2AB1-4615-B2E3-76F18C6A9AD2}" srcOrd="5" destOrd="0" presId="urn:microsoft.com/office/officeart/2008/layout/VerticalAccentList"/>
    <dgm:cxn modelId="{E04110D2-8C8E-4A07-AF0D-09D092919284}" type="presParOf" srcId="{1EEF21E5-E676-4938-BF02-AEF9B9CB7ACB}" destId="{8EA8BD09-8556-4D53-A2C2-5D10FBDAB5FA}" srcOrd="6" destOrd="0" presId="urn:microsoft.com/office/officeart/2008/layout/VerticalAccentList"/>
    <dgm:cxn modelId="{5327448A-54F2-4A9B-8876-75E172BF3069}" type="presParOf" srcId="{8EA8BD09-8556-4D53-A2C2-5D10FBDAB5FA}" destId="{C5C27FEF-554E-4021-AFD1-02B98FFA02CF}" srcOrd="0" destOrd="0" presId="urn:microsoft.com/office/officeart/2008/layout/VerticalAccentList"/>
    <dgm:cxn modelId="{CE1F6723-D41B-4016-B4D8-1F9598D6B664}" type="presParOf" srcId="{1EEF21E5-E676-4938-BF02-AEF9B9CB7ACB}" destId="{60DA0BA1-6212-4BA7-A43D-F2B4DE2CACA2}" srcOrd="7" destOrd="0" presId="urn:microsoft.com/office/officeart/2008/layout/VerticalAccentList"/>
    <dgm:cxn modelId="{ACA02463-4747-42DE-857C-4B8585B2E165}" type="presParOf" srcId="{60DA0BA1-6212-4BA7-A43D-F2B4DE2CACA2}" destId="{40936B10-90A2-4EDF-91DB-112650FFD040}" srcOrd="0" destOrd="0" presId="urn:microsoft.com/office/officeart/2008/layout/VerticalAccentList"/>
    <dgm:cxn modelId="{18CC7857-3665-4CA3-AE7B-06F400E332CE}" type="presParOf" srcId="{60DA0BA1-6212-4BA7-A43D-F2B4DE2CACA2}" destId="{73D88A1A-0E1E-4386-8FE9-AA801114455E}" srcOrd="1" destOrd="0" presId="urn:microsoft.com/office/officeart/2008/layout/VerticalAccentList"/>
    <dgm:cxn modelId="{6743CA32-9E8A-4C7E-BA73-1DD4298CB79E}" type="presParOf" srcId="{60DA0BA1-6212-4BA7-A43D-F2B4DE2CACA2}" destId="{483A417E-BABF-4AF0-A58F-F74B729D587F}" srcOrd="2" destOrd="0" presId="urn:microsoft.com/office/officeart/2008/layout/VerticalAccentList"/>
    <dgm:cxn modelId="{614DDF38-5856-49E9-A683-5737D38B0538}" type="presParOf" srcId="{60DA0BA1-6212-4BA7-A43D-F2B4DE2CACA2}" destId="{27BE8880-3D64-40DF-A4BB-0F831267E902}" srcOrd="3" destOrd="0" presId="urn:microsoft.com/office/officeart/2008/layout/VerticalAccentList"/>
    <dgm:cxn modelId="{98D113DF-5A74-4F39-B6E4-BDD0B624ACB3}" type="presParOf" srcId="{60DA0BA1-6212-4BA7-A43D-F2B4DE2CACA2}" destId="{D221D3A3-2A14-43CC-A281-B69295EAFF4B}" srcOrd="4" destOrd="0" presId="urn:microsoft.com/office/officeart/2008/layout/VerticalAccentList"/>
    <dgm:cxn modelId="{AA385BE9-59B9-42EA-A21A-8801ED9B3916}" type="presParOf" srcId="{60DA0BA1-6212-4BA7-A43D-F2B4DE2CACA2}" destId="{8B766CC6-EAE0-4329-A6B8-2D3C607646AB}" srcOrd="5" destOrd="0" presId="urn:microsoft.com/office/officeart/2008/layout/VerticalAccentList"/>
    <dgm:cxn modelId="{721F46B4-BA97-435B-9E7F-45E42F6A1414}" type="presParOf" srcId="{60DA0BA1-6212-4BA7-A43D-F2B4DE2CACA2}" destId="{DC2E923B-02EA-461D-9A00-BD4AD3AFE6E9}" srcOrd="6" destOrd="0" presId="urn:microsoft.com/office/officeart/2008/layout/VerticalAccentList"/>
    <dgm:cxn modelId="{8179B3D2-D885-4CD5-B385-D5D08EC5F3F1}" type="presParOf" srcId="{60DA0BA1-6212-4BA7-A43D-F2B4DE2CACA2}" destId="{3E0D5B8F-AD30-4F2A-80DE-7232BAB10252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82085D-BDF6-413F-975B-B29E6F05146D}">
      <dsp:nvSpPr>
        <dsp:cNvPr id="0" name=""/>
        <dsp:cNvSpPr/>
      </dsp:nvSpPr>
      <dsp:spPr>
        <a:xfrm>
          <a:off x="2678" y="457828"/>
          <a:ext cx="5375671" cy="215026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</a:rPr>
            <a:t>melarang</a:t>
          </a:r>
          <a:r>
            <a:rPr lang="en-US" sz="1800" kern="1200" dirty="0" smtClean="0">
              <a:solidFill>
                <a:schemeClr val="tx1"/>
              </a:solidFill>
            </a:rPr>
            <a:t> proses </a:t>
          </a:r>
          <a:r>
            <a:rPr lang="en-US" sz="1800" kern="1200" dirty="0" err="1" smtClean="0">
              <a:solidFill>
                <a:schemeClr val="tx1"/>
              </a:solidFill>
            </a:rPr>
            <a:t>produksi</a:t>
          </a:r>
          <a:r>
            <a:rPr lang="en-US" sz="1800" kern="1200" dirty="0" smtClean="0">
              <a:solidFill>
                <a:schemeClr val="tx1"/>
              </a:solidFill>
            </a:rPr>
            <a:t> yang </a:t>
          </a:r>
          <a:r>
            <a:rPr lang="en-US" sz="1800" kern="1200" dirty="0" err="1" smtClean="0">
              <a:solidFill>
                <a:schemeClr val="tx1"/>
              </a:solidFill>
            </a:rPr>
            <a:t>dapat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menghasilkan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polutan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atau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dengan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menentukan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id-ID" sz="1800" kern="1200" dirty="0" smtClean="0">
              <a:solidFill>
                <a:schemeClr val="tx1"/>
              </a:solidFill>
            </a:rPr>
            <a:t>batas minimum </a:t>
          </a:r>
          <a:r>
            <a:rPr lang="en-US" sz="1800" kern="1200" dirty="0" err="1" smtClean="0">
              <a:solidFill>
                <a:schemeClr val="tx1"/>
              </a:solidFill>
            </a:rPr>
            <a:t>kualitas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udara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id-ID" sz="1800" kern="1200" dirty="0" smtClean="0">
              <a:solidFill>
                <a:schemeClr val="tx1"/>
              </a:solidFill>
            </a:rPr>
            <a:t>dan </a:t>
          </a:r>
          <a:r>
            <a:rPr lang="en-US" sz="1800" kern="1200" dirty="0" smtClean="0">
              <a:solidFill>
                <a:schemeClr val="tx1"/>
              </a:solidFill>
            </a:rPr>
            <a:t>air, </a:t>
          </a:r>
          <a:r>
            <a:rPr lang="en-US" sz="1800" kern="1200" dirty="0" err="1" smtClean="0">
              <a:solidFill>
                <a:schemeClr val="tx1"/>
              </a:solidFill>
            </a:rPr>
            <a:t>atau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dengan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menentukan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batas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maksimum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polutan</a:t>
          </a:r>
          <a:r>
            <a:rPr lang="en-US" sz="1800" kern="1200" dirty="0" smtClean="0">
              <a:solidFill>
                <a:schemeClr val="tx1"/>
              </a:solidFill>
            </a:rPr>
            <a:t> yang </a:t>
          </a:r>
          <a:r>
            <a:rPr lang="en-US" sz="1800" kern="1200" dirty="0" err="1" smtClean="0">
              <a:solidFill>
                <a:schemeClr val="tx1"/>
              </a:solidFill>
            </a:rPr>
            <a:t>diperbolehkan</a:t>
          </a:r>
          <a:endParaRPr lang="id-ID" sz="1800" kern="1200" dirty="0">
            <a:solidFill>
              <a:schemeClr val="tx1"/>
            </a:solidFill>
          </a:endParaRPr>
        </a:p>
      </dsp:txBody>
      <dsp:txXfrm>
        <a:off x="1077812" y="457828"/>
        <a:ext cx="3225403" cy="2150268"/>
      </dsp:txXfrm>
    </dsp:sp>
    <dsp:sp modelId="{2B75A247-CA95-4140-9707-089084BCAC8F}">
      <dsp:nvSpPr>
        <dsp:cNvPr id="0" name=""/>
        <dsp:cNvSpPr/>
      </dsp:nvSpPr>
      <dsp:spPr>
        <a:xfrm>
          <a:off x="4679513" y="640601"/>
          <a:ext cx="4461807" cy="1784723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>
              <a:solidFill>
                <a:schemeClr val="tx1"/>
              </a:solidFill>
            </a:rPr>
            <a:t>perusahaan akan lebih bertanggungjawab dalam hal mengembangkan teknologi agar dapat memenuhi standar. </a:t>
          </a:r>
          <a:endParaRPr lang="id-ID" sz="1600" kern="1200" dirty="0">
            <a:solidFill>
              <a:schemeClr val="tx1"/>
            </a:solidFill>
          </a:endParaRPr>
        </a:p>
      </dsp:txBody>
      <dsp:txXfrm>
        <a:off x="5571875" y="640601"/>
        <a:ext cx="2677084" cy="1784723"/>
      </dsp:txXfrm>
    </dsp:sp>
    <dsp:sp modelId="{42B7A625-E3C4-4BC8-8FF6-139E3EB3925F}">
      <dsp:nvSpPr>
        <dsp:cNvPr id="0" name=""/>
        <dsp:cNvSpPr/>
      </dsp:nvSpPr>
      <dsp:spPr>
        <a:xfrm>
          <a:off x="2678" y="2909134"/>
          <a:ext cx="5375671" cy="2150268"/>
        </a:xfrm>
        <a:prstGeom prst="chevron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</a:rPr>
            <a:t>mengatur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tipe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teknologi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produksi</a:t>
          </a:r>
          <a:r>
            <a:rPr lang="en-US" sz="1800" kern="1200" dirty="0" smtClean="0">
              <a:solidFill>
                <a:schemeClr val="tx1"/>
              </a:solidFill>
            </a:rPr>
            <a:t> yang </a:t>
          </a:r>
          <a:r>
            <a:rPr lang="en-US" sz="1800" kern="1200" dirty="0" err="1" smtClean="0">
              <a:solidFill>
                <a:schemeClr val="tx1"/>
              </a:solidFill>
            </a:rPr>
            <a:t>dapat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digunakan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tipe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dari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peralatan</a:t>
          </a:r>
          <a:r>
            <a:rPr lang="en-US" sz="1800" kern="1200" dirty="0" smtClean="0">
              <a:solidFill>
                <a:schemeClr val="tx1"/>
              </a:solidFill>
            </a:rPr>
            <a:t> yang </a:t>
          </a:r>
          <a:r>
            <a:rPr lang="en-US" sz="1800" kern="1200" dirty="0" err="1" smtClean="0">
              <a:solidFill>
                <a:schemeClr val="tx1"/>
              </a:solidFill>
            </a:rPr>
            <a:t>diperlukan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untuk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pengurangan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polusi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dalam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hal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memenuhi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produksi</a:t>
          </a:r>
          <a:r>
            <a:rPr lang="en-US" sz="1800" kern="1200" dirty="0" smtClean="0">
              <a:solidFill>
                <a:schemeClr val="tx1"/>
              </a:solidFill>
            </a:rPr>
            <a:t> yang legal</a:t>
          </a:r>
          <a:endParaRPr lang="id-ID" sz="1800" kern="1200" dirty="0">
            <a:solidFill>
              <a:schemeClr val="tx1"/>
            </a:solidFill>
          </a:endParaRPr>
        </a:p>
      </dsp:txBody>
      <dsp:txXfrm>
        <a:off x="1077812" y="2909134"/>
        <a:ext cx="3225403" cy="2150268"/>
      </dsp:txXfrm>
    </dsp:sp>
    <dsp:sp modelId="{261FDAE5-B8D3-468C-ABDF-E7CAD7E016A9}">
      <dsp:nvSpPr>
        <dsp:cNvPr id="0" name=""/>
        <dsp:cNvSpPr/>
      </dsp:nvSpPr>
      <dsp:spPr>
        <a:xfrm>
          <a:off x="4679513" y="3091907"/>
          <a:ext cx="4461807" cy="1784723"/>
        </a:xfrm>
        <a:prstGeom prst="chevron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</a:rPr>
            <a:t>subsidi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dapat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diberikan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ke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perusahaan</a:t>
          </a:r>
          <a:r>
            <a:rPr lang="en-US" sz="1600" kern="1200" dirty="0" smtClean="0">
              <a:solidFill>
                <a:schemeClr val="tx1"/>
              </a:solidFill>
            </a:rPr>
            <a:t> yang </a:t>
          </a:r>
          <a:r>
            <a:rPr lang="en-US" sz="1600" kern="1200" dirty="0" err="1" smtClean="0">
              <a:solidFill>
                <a:schemeClr val="tx1"/>
              </a:solidFill>
            </a:rPr>
            <a:t>mampu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menekan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emisi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polutan</a:t>
          </a:r>
          <a:r>
            <a:rPr lang="en-US" sz="1600" kern="1200" dirty="0" smtClean="0">
              <a:solidFill>
                <a:schemeClr val="tx1"/>
              </a:solidFill>
            </a:rPr>
            <a:t>, </a:t>
          </a:r>
          <a:r>
            <a:rPr lang="en-US" sz="1600" kern="1200" dirty="0" err="1" smtClean="0">
              <a:solidFill>
                <a:schemeClr val="tx1"/>
              </a:solidFill>
            </a:rPr>
            <a:t>atau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pajak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dapat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dikenakan</a:t>
          </a:r>
          <a:r>
            <a:rPr lang="en-US" sz="1600" kern="1200" dirty="0" smtClean="0">
              <a:solidFill>
                <a:schemeClr val="tx1"/>
              </a:solidFill>
            </a:rPr>
            <a:t>  </a:t>
          </a:r>
          <a:r>
            <a:rPr lang="en-US" sz="1600" kern="1200" dirty="0" err="1" smtClean="0">
              <a:solidFill>
                <a:schemeClr val="tx1"/>
              </a:solidFill>
            </a:rPr>
            <a:t>untuk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perusahaan</a:t>
          </a:r>
          <a:r>
            <a:rPr lang="en-US" sz="1600" kern="1200" dirty="0" smtClean="0">
              <a:solidFill>
                <a:schemeClr val="tx1"/>
              </a:solidFill>
            </a:rPr>
            <a:t> yang </a:t>
          </a:r>
          <a:r>
            <a:rPr lang="en-US" sz="1600" kern="1200" dirty="0" err="1" smtClean="0">
              <a:solidFill>
                <a:schemeClr val="tx1"/>
              </a:solidFill>
            </a:rPr>
            <a:t>ikut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ambil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bagian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dalam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menghasilkan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polusi</a:t>
          </a:r>
          <a:endParaRPr lang="id-ID" sz="1600" kern="1200" dirty="0">
            <a:solidFill>
              <a:schemeClr val="tx1"/>
            </a:solidFill>
          </a:endParaRPr>
        </a:p>
      </dsp:txBody>
      <dsp:txXfrm>
        <a:off x="5571875" y="3091907"/>
        <a:ext cx="2677084" cy="17847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3C8926-870D-46E9-A264-D0EB3A61097B}">
      <dsp:nvSpPr>
        <dsp:cNvPr id="0" name=""/>
        <dsp:cNvSpPr/>
      </dsp:nvSpPr>
      <dsp:spPr>
        <a:xfrm>
          <a:off x="0" y="0"/>
          <a:ext cx="7315200" cy="11567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b="1" kern="1200" dirty="0" smtClean="0">
              <a:solidFill>
                <a:schemeClr val="tx1"/>
              </a:solidFill>
            </a:rPr>
            <a:t>Pemerintah memberikan cara dalam menggunakan energi listrik dan kilang minyak agar dapat mengurangi polutan dari aktivitas tersebut</a:t>
          </a:r>
          <a:endParaRPr lang="id-ID" sz="1700" b="1" kern="1200" dirty="0">
            <a:solidFill>
              <a:schemeClr val="tx1"/>
            </a:solidFill>
          </a:endParaRPr>
        </a:p>
      </dsp:txBody>
      <dsp:txXfrm>
        <a:off x="33879" y="33879"/>
        <a:ext cx="5969270" cy="1088958"/>
      </dsp:txXfrm>
    </dsp:sp>
    <dsp:sp modelId="{F8CEA7C1-6596-4E54-943E-45CD4D77F179}">
      <dsp:nvSpPr>
        <dsp:cNvPr id="0" name=""/>
        <dsp:cNvSpPr/>
      </dsp:nvSpPr>
      <dsp:spPr>
        <a:xfrm>
          <a:off x="612648" y="1367028"/>
          <a:ext cx="7315200" cy="11567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b="1" kern="1200" dirty="0" smtClean="0">
              <a:solidFill>
                <a:schemeClr val="tx1"/>
              </a:solidFill>
            </a:rPr>
            <a:t>perusahaan mampu menentukan seberapa besar emisi zat buang mereka, dan diterapkan untuk tiap tahunnya pengurangan emisi polutan sebesar 5-8%.</a:t>
          </a:r>
          <a:endParaRPr lang="id-ID" sz="1700" b="1" kern="1200" dirty="0">
            <a:solidFill>
              <a:schemeClr val="tx1"/>
            </a:solidFill>
          </a:endParaRPr>
        </a:p>
      </dsp:txBody>
      <dsp:txXfrm>
        <a:off x="646527" y="1400907"/>
        <a:ext cx="5882928" cy="1088958"/>
      </dsp:txXfrm>
    </dsp:sp>
    <dsp:sp modelId="{6943B2BD-C595-435C-BEBE-CCBADB07AAC0}">
      <dsp:nvSpPr>
        <dsp:cNvPr id="0" name=""/>
        <dsp:cNvSpPr/>
      </dsp:nvSpPr>
      <dsp:spPr>
        <a:xfrm>
          <a:off x="1216151" y="2734056"/>
          <a:ext cx="7315200" cy="11567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b="1" kern="1200" dirty="0" smtClean="0">
              <a:solidFill>
                <a:schemeClr val="tx1"/>
              </a:solidFill>
            </a:rPr>
            <a:t>1994, perusahaan mampu mengembangkan teknologi untuk menekan polusi dengan cara mereka sendiri, sehingga pemerintah hanya menentukan standart yang diperbolehkan untuk polusi mereka. </a:t>
          </a:r>
          <a:endParaRPr lang="id-ID" sz="1700" b="1" kern="1200" dirty="0">
            <a:solidFill>
              <a:schemeClr val="tx1"/>
            </a:solidFill>
          </a:endParaRPr>
        </a:p>
      </dsp:txBody>
      <dsp:txXfrm>
        <a:off x="1250030" y="2767935"/>
        <a:ext cx="5892072" cy="1088958"/>
      </dsp:txXfrm>
    </dsp:sp>
    <dsp:sp modelId="{732D6E27-0D61-4248-9F1F-D9804A5C0E48}">
      <dsp:nvSpPr>
        <dsp:cNvPr id="0" name=""/>
        <dsp:cNvSpPr/>
      </dsp:nvSpPr>
      <dsp:spPr>
        <a:xfrm>
          <a:off x="1828799" y="4101084"/>
          <a:ext cx="7315200" cy="115671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b="1" kern="1200" smtClean="0">
              <a:solidFill>
                <a:schemeClr val="tx1"/>
              </a:solidFill>
            </a:rPr>
            <a:t>2003, emisi dari nitrous oxides dari sumber tersebut dapat turun sebesar 75% dan sulfur dioxide sebesar 60%</a:t>
          </a:r>
          <a:endParaRPr lang="id-ID" sz="1700" b="1" kern="1200" dirty="0">
            <a:solidFill>
              <a:schemeClr val="tx1"/>
            </a:solidFill>
          </a:endParaRPr>
        </a:p>
      </dsp:txBody>
      <dsp:txXfrm>
        <a:off x="1862678" y="4134963"/>
        <a:ext cx="5882928" cy="1088958"/>
      </dsp:txXfrm>
    </dsp:sp>
    <dsp:sp modelId="{607B44E5-7748-4BF0-9490-7E135B8EB2CB}">
      <dsp:nvSpPr>
        <dsp:cNvPr id="0" name=""/>
        <dsp:cNvSpPr/>
      </dsp:nvSpPr>
      <dsp:spPr>
        <a:xfrm>
          <a:off x="6563334" y="885939"/>
          <a:ext cx="751865" cy="75186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400" b="1" kern="1200">
            <a:solidFill>
              <a:schemeClr val="tx1"/>
            </a:solidFill>
          </a:endParaRPr>
        </a:p>
      </dsp:txBody>
      <dsp:txXfrm>
        <a:off x="6732504" y="885939"/>
        <a:ext cx="413525" cy="565778"/>
      </dsp:txXfrm>
    </dsp:sp>
    <dsp:sp modelId="{B40F5F66-CDAC-4903-A7EE-6A37E2E9D294}">
      <dsp:nvSpPr>
        <dsp:cNvPr id="0" name=""/>
        <dsp:cNvSpPr/>
      </dsp:nvSpPr>
      <dsp:spPr>
        <a:xfrm>
          <a:off x="7175982" y="2252967"/>
          <a:ext cx="751865" cy="75186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400" b="1" kern="1200">
            <a:solidFill>
              <a:schemeClr val="tx1"/>
            </a:solidFill>
          </a:endParaRPr>
        </a:p>
      </dsp:txBody>
      <dsp:txXfrm>
        <a:off x="7345152" y="2252967"/>
        <a:ext cx="413525" cy="565778"/>
      </dsp:txXfrm>
    </dsp:sp>
    <dsp:sp modelId="{A0482DD9-7F90-4606-8FB8-A8E155D461FF}">
      <dsp:nvSpPr>
        <dsp:cNvPr id="0" name=""/>
        <dsp:cNvSpPr/>
      </dsp:nvSpPr>
      <dsp:spPr>
        <a:xfrm>
          <a:off x="7779486" y="3619995"/>
          <a:ext cx="751865" cy="751865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400" b="1" kern="1200">
            <a:solidFill>
              <a:schemeClr val="tx1"/>
            </a:solidFill>
          </a:endParaRPr>
        </a:p>
      </dsp:txBody>
      <dsp:txXfrm>
        <a:off x="7948656" y="3619995"/>
        <a:ext cx="413525" cy="5657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A7393-D6DA-4917-AA42-158379D9D8BE}">
      <dsp:nvSpPr>
        <dsp:cNvPr id="0" name=""/>
        <dsp:cNvSpPr/>
      </dsp:nvSpPr>
      <dsp:spPr>
        <a:xfrm>
          <a:off x="-6023447" y="-921917"/>
          <a:ext cx="7172427" cy="7172427"/>
        </a:xfrm>
        <a:prstGeom prst="blockArc">
          <a:avLst>
            <a:gd name="adj1" fmla="val 18900000"/>
            <a:gd name="adj2" fmla="val 2700000"/>
            <a:gd name="adj3" fmla="val 301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2C23D-E8CC-48E2-A85F-0AEFD43862B5}">
      <dsp:nvSpPr>
        <dsp:cNvPr id="0" name=""/>
        <dsp:cNvSpPr/>
      </dsp:nvSpPr>
      <dsp:spPr>
        <a:xfrm>
          <a:off x="739608" y="532859"/>
          <a:ext cx="7611792" cy="10657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591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tx1"/>
              </a:solidFill>
            </a:rPr>
            <a:t>Perusahaan yang sukses dalam mengurangi polutan dibawah level yang seharusnya berhak mendapatkan Emission Reduce Credits (ERCs). </a:t>
          </a:r>
          <a:endParaRPr lang="id-ID" sz="1800" kern="1200" dirty="0">
            <a:solidFill>
              <a:schemeClr val="tx1"/>
            </a:solidFill>
          </a:endParaRPr>
        </a:p>
      </dsp:txBody>
      <dsp:txXfrm>
        <a:off x="739608" y="532859"/>
        <a:ext cx="7611792" cy="1065718"/>
      </dsp:txXfrm>
    </dsp:sp>
    <dsp:sp modelId="{BE54431E-0272-45DB-B52E-A89A5100A008}">
      <dsp:nvSpPr>
        <dsp:cNvPr id="0" name=""/>
        <dsp:cNvSpPr/>
      </dsp:nvSpPr>
      <dsp:spPr>
        <a:xfrm>
          <a:off x="73534" y="399644"/>
          <a:ext cx="1332147" cy="1332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AD59428-79F5-4697-AA10-DD611D828A4F}">
      <dsp:nvSpPr>
        <dsp:cNvPr id="0" name=""/>
        <dsp:cNvSpPr/>
      </dsp:nvSpPr>
      <dsp:spPr>
        <a:xfrm>
          <a:off x="1126997" y="2131436"/>
          <a:ext cx="7224404" cy="1065718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591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tx1"/>
              </a:solidFill>
            </a:rPr>
            <a:t>perusahaan diijinkan untuk membeli dan menjual hak/surat berharga untuk mencemari,sehingga perusahaan yang membeli dapat melebihkan batas emisi mereka sesuai dengan ERC yang mereka beli</a:t>
          </a:r>
          <a:endParaRPr lang="id-ID" sz="1800" kern="1200" dirty="0">
            <a:solidFill>
              <a:schemeClr val="tx1"/>
            </a:solidFill>
          </a:endParaRPr>
        </a:p>
      </dsp:txBody>
      <dsp:txXfrm>
        <a:off x="1126997" y="2131436"/>
        <a:ext cx="7224404" cy="1065718"/>
      </dsp:txXfrm>
    </dsp:sp>
    <dsp:sp modelId="{39F651C5-8F53-4F06-8389-F6A9CA4D00D2}">
      <dsp:nvSpPr>
        <dsp:cNvPr id="0" name=""/>
        <dsp:cNvSpPr/>
      </dsp:nvSpPr>
      <dsp:spPr>
        <a:xfrm>
          <a:off x="460923" y="1998221"/>
          <a:ext cx="1332147" cy="1332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18430B-2B42-4AE1-AFAF-68A7F44ED73C}">
      <dsp:nvSpPr>
        <dsp:cNvPr id="0" name=""/>
        <dsp:cNvSpPr/>
      </dsp:nvSpPr>
      <dsp:spPr>
        <a:xfrm>
          <a:off x="739608" y="3730014"/>
          <a:ext cx="7611792" cy="1065718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591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smtClean="0">
              <a:solidFill>
                <a:schemeClr val="tx1"/>
              </a:solidFill>
            </a:rPr>
            <a:t>total level dari emisi dihitung dari waktu ke waktu dengan melihat kualitas manajemen udara distrik tersebut, skema jual beli tersebut akan memenuhi standart kualitas udara</a:t>
          </a:r>
          <a:endParaRPr lang="id-ID" sz="1800" kern="1200" dirty="0">
            <a:solidFill>
              <a:schemeClr val="tx1"/>
            </a:solidFill>
          </a:endParaRPr>
        </a:p>
      </dsp:txBody>
      <dsp:txXfrm>
        <a:off x="739608" y="3730014"/>
        <a:ext cx="7611792" cy="1065718"/>
      </dsp:txXfrm>
    </dsp:sp>
    <dsp:sp modelId="{39F84668-3135-4C76-8742-0C453992E6D3}">
      <dsp:nvSpPr>
        <dsp:cNvPr id="0" name=""/>
        <dsp:cNvSpPr/>
      </dsp:nvSpPr>
      <dsp:spPr>
        <a:xfrm>
          <a:off x="73534" y="3596799"/>
          <a:ext cx="1332147" cy="1332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06F65-4D69-4821-AAA8-60642C117525}">
      <dsp:nvSpPr>
        <dsp:cNvPr id="0" name=""/>
        <dsp:cNvSpPr/>
      </dsp:nvSpPr>
      <dsp:spPr>
        <a:xfrm>
          <a:off x="0" y="0"/>
          <a:ext cx="8640960" cy="12217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Kebijakan yang sama dengan di LA diterapkan juga oleh EPA dengan skala yang lebih besar (nasional.</a:t>
          </a:r>
          <a:endParaRPr lang="id-ID" sz="1900" kern="1200" dirty="0"/>
        </a:p>
      </dsp:txBody>
      <dsp:txXfrm>
        <a:off x="1850366" y="0"/>
        <a:ext cx="6790593" cy="1221745"/>
      </dsp:txXfrm>
    </dsp:sp>
    <dsp:sp modelId="{CCF57415-2108-478C-A479-AA53D967DEC4}">
      <dsp:nvSpPr>
        <dsp:cNvPr id="0" name=""/>
        <dsp:cNvSpPr/>
      </dsp:nvSpPr>
      <dsp:spPr>
        <a:xfrm>
          <a:off x="122174" y="122174"/>
          <a:ext cx="1728192" cy="977396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3BE7020-D1D0-438E-AE5B-34BA5D32835E}">
      <dsp:nvSpPr>
        <dsp:cNvPr id="0" name=""/>
        <dsp:cNvSpPr/>
      </dsp:nvSpPr>
      <dsp:spPr>
        <a:xfrm>
          <a:off x="0" y="1343919"/>
          <a:ext cx="8640960" cy="12217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Program ini dimulai dengan  melelang 150.000 surat kelonggaran polusi udara yang dikeluarkan oleh EPA. Kelonggaran tersebut memperbolehkan perusahaan membuang 1 ton sulfur dioxide (SO2) </a:t>
          </a:r>
          <a:endParaRPr lang="id-ID" sz="1900" kern="1200" dirty="0"/>
        </a:p>
      </dsp:txBody>
      <dsp:txXfrm>
        <a:off x="1850366" y="1343919"/>
        <a:ext cx="6790593" cy="1221745"/>
      </dsp:txXfrm>
    </dsp:sp>
    <dsp:sp modelId="{B1589B99-6D11-40DB-A4AE-F43FDFEC7FCA}">
      <dsp:nvSpPr>
        <dsp:cNvPr id="0" name=""/>
        <dsp:cNvSpPr/>
      </dsp:nvSpPr>
      <dsp:spPr>
        <a:xfrm>
          <a:off x="122174" y="1466094"/>
          <a:ext cx="1728192" cy="977396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1667625"/>
            <a:satOff val="-1491"/>
            <a:lumOff val="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D79DCC4-2BA1-462A-B722-0FA5B2FAD717}">
      <dsp:nvSpPr>
        <dsp:cNvPr id="0" name=""/>
        <dsp:cNvSpPr/>
      </dsp:nvSpPr>
      <dsp:spPr>
        <a:xfrm>
          <a:off x="0" y="2687839"/>
          <a:ext cx="8640960" cy="12217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Perusahaan dapat menekan polusi mereka sehingga bisa menjual hak kelonggaran mereka kepada pabrik yang lebih sulit untuk menekan polusi mereka</a:t>
          </a:r>
          <a:endParaRPr lang="id-ID" sz="1900" kern="1200" dirty="0"/>
        </a:p>
      </dsp:txBody>
      <dsp:txXfrm>
        <a:off x="1850366" y="2687839"/>
        <a:ext cx="6790593" cy="1221745"/>
      </dsp:txXfrm>
    </dsp:sp>
    <dsp:sp modelId="{B13E5630-5E28-43A0-B2E3-8565DAC75D9E}">
      <dsp:nvSpPr>
        <dsp:cNvPr id="0" name=""/>
        <dsp:cNvSpPr/>
      </dsp:nvSpPr>
      <dsp:spPr>
        <a:xfrm>
          <a:off x="122174" y="2810013"/>
          <a:ext cx="1728192" cy="977396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3335250"/>
            <a:satOff val="-2982"/>
            <a:lumOff val="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C41F69-3A06-4D85-9AF6-5C77E0D8A8D8}">
      <dsp:nvSpPr>
        <dsp:cNvPr id="0" name=""/>
        <dsp:cNvSpPr/>
      </dsp:nvSpPr>
      <dsp:spPr>
        <a:xfrm>
          <a:off x="0" y="4031758"/>
          <a:ext cx="8640960" cy="12217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Perdagangan swasta dari kelonggaran berpolusi tersebut lebih efektif dalam melakukan distribusi kelonggaran berpolusi ke pabrik yg lebih membutuhkan. </a:t>
          </a:r>
          <a:endParaRPr lang="id-ID" sz="1900" kern="1200" dirty="0"/>
        </a:p>
      </dsp:txBody>
      <dsp:txXfrm>
        <a:off x="1850366" y="4031758"/>
        <a:ext cx="6790593" cy="1221745"/>
      </dsp:txXfrm>
    </dsp:sp>
    <dsp:sp modelId="{85CFEA86-85A4-435C-93AC-3DB0FB17CDE5}">
      <dsp:nvSpPr>
        <dsp:cNvPr id="0" name=""/>
        <dsp:cNvSpPr/>
      </dsp:nvSpPr>
      <dsp:spPr>
        <a:xfrm>
          <a:off x="122174" y="4153933"/>
          <a:ext cx="1728192" cy="977396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5002875"/>
            <a:satOff val="-4473"/>
            <a:lumOff val="1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42E2D-C0E7-4834-86E3-6486EF8F9FE8}">
      <dsp:nvSpPr>
        <dsp:cNvPr id="0" name=""/>
        <dsp:cNvSpPr/>
      </dsp:nvSpPr>
      <dsp:spPr>
        <a:xfrm rot="16200000">
          <a:off x="1886905" y="1244962"/>
          <a:ext cx="2991501" cy="2163676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14300" rIns="102870" bIns="11430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setelah 12-18 bulan pada periode dimana harga relativ yang tinggi untuk kelonggaran tersebut sekitar $250 sampa $300 per ton, pasar berkembang pesat</a:t>
          </a:r>
          <a:endParaRPr lang="id-ID" sz="1800" kern="1200" dirty="0"/>
        </a:p>
      </dsp:txBody>
      <dsp:txXfrm rot="5400000">
        <a:off x="2406459" y="936691"/>
        <a:ext cx="2058035" cy="2780219"/>
      </dsp:txXfrm>
    </dsp:sp>
    <dsp:sp modelId="{50B5E299-70AD-4BD1-95C4-852F0BD12C9E}">
      <dsp:nvSpPr>
        <dsp:cNvPr id="0" name=""/>
        <dsp:cNvSpPr/>
      </dsp:nvSpPr>
      <dsp:spPr>
        <a:xfrm rot="5400000">
          <a:off x="4003212" y="1258051"/>
          <a:ext cx="2991501" cy="2137497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14300" rIns="68580" bIns="11430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Pertengahan 1994 harga jatuh dibawah $150 per ton dan volume perdagangan swasta melebihi volume yang dilelangan EPA. Sejak itu, harga jatuh sekitar $100 per ton</a:t>
          </a:r>
          <a:endParaRPr lang="id-ID" sz="1800" kern="1200" dirty="0"/>
        </a:p>
      </dsp:txBody>
      <dsp:txXfrm rot="-5400000">
        <a:off x="4430214" y="935413"/>
        <a:ext cx="2033134" cy="2782775"/>
      </dsp:txXfrm>
    </dsp:sp>
    <dsp:sp modelId="{0520FA86-1C8D-4D79-850B-2B7A6C5FEF48}">
      <dsp:nvSpPr>
        <dsp:cNvPr id="0" name=""/>
        <dsp:cNvSpPr/>
      </dsp:nvSpPr>
      <dsp:spPr>
        <a:xfrm>
          <a:off x="3533033" y="0"/>
          <a:ext cx="1911135" cy="1911042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9686B1-451F-4969-A165-7C32AC731CBD}">
      <dsp:nvSpPr>
        <dsp:cNvPr id="0" name=""/>
        <dsp:cNvSpPr/>
      </dsp:nvSpPr>
      <dsp:spPr>
        <a:xfrm rot="10800000">
          <a:off x="3533033" y="2880318"/>
          <a:ext cx="1911135" cy="1911042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9DFBB-A810-49E1-81CB-CED7A30E2E54}">
      <dsp:nvSpPr>
        <dsp:cNvPr id="0" name=""/>
        <dsp:cNvSpPr/>
      </dsp:nvSpPr>
      <dsp:spPr>
        <a:xfrm>
          <a:off x="813731" y="930402"/>
          <a:ext cx="7312353" cy="3778979"/>
        </a:xfrm>
        <a:prstGeom prst="rect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0D9126-2B5C-440C-942D-AB2E6E28BA15}">
      <dsp:nvSpPr>
        <dsp:cNvPr id="0" name=""/>
        <dsp:cNvSpPr/>
      </dsp:nvSpPr>
      <dsp:spPr>
        <a:xfrm>
          <a:off x="1032261" y="1372358"/>
          <a:ext cx="3395621" cy="3232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Biaya transaksi perdagangan kelonggaran polusi adalah sangat kecil</a:t>
          </a:r>
          <a:endParaRPr lang="id-ID" sz="2000" kern="1200" dirty="0"/>
        </a:p>
      </dsp:txBody>
      <dsp:txXfrm>
        <a:off x="1032261" y="1372358"/>
        <a:ext cx="3395621" cy="3232871"/>
      </dsp:txXfrm>
    </dsp:sp>
    <dsp:sp modelId="{450F35F3-1C78-4F2A-85F6-79B4710C199C}">
      <dsp:nvSpPr>
        <dsp:cNvPr id="0" name=""/>
        <dsp:cNvSpPr/>
      </dsp:nvSpPr>
      <dsp:spPr>
        <a:xfrm>
          <a:off x="4503528" y="1372358"/>
          <a:ext cx="3395621" cy="3232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Karena perusahaan dapat memilih menggunakan kelonggaran polusi atau menjual nya, perusahaan akan melakukan penjualan jika biaya dari mengurangi polusi mereka lebih kecil dari harga kelonggaran polusi ketika dijual dan sebaliknya. </a:t>
          </a:r>
          <a:endParaRPr lang="id-ID" sz="2000" kern="1200" dirty="0"/>
        </a:p>
      </dsp:txBody>
      <dsp:txXfrm>
        <a:off x="4503528" y="1372358"/>
        <a:ext cx="3395621" cy="3232871"/>
      </dsp:txXfrm>
    </dsp:sp>
    <dsp:sp modelId="{AA57EAD9-DC54-41FA-B803-0F52712F153E}">
      <dsp:nvSpPr>
        <dsp:cNvPr id="0" name=""/>
        <dsp:cNvSpPr/>
      </dsp:nvSpPr>
      <dsp:spPr>
        <a:xfrm>
          <a:off x="57280" y="174145"/>
          <a:ext cx="1428850" cy="1428850"/>
        </a:xfrm>
        <a:prstGeom prst="plus">
          <a:avLst>
            <a:gd name="adj" fmla="val 32810"/>
          </a:avLst>
        </a:prstGeom>
        <a:solidFill>
          <a:srgbClr val="FFC000"/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1BD444-8423-48BF-82E6-47038B82A710}">
      <dsp:nvSpPr>
        <dsp:cNvPr id="0" name=""/>
        <dsp:cNvSpPr/>
      </dsp:nvSpPr>
      <dsp:spPr>
        <a:xfrm>
          <a:off x="6852074" y="-100869"/>
          <a:ext cx="1875620" cy="2038579"/>
        </a:xfrm>
        <a:prstGeom prst="mathPlus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9EC9E-6160-4E3F-8D8B-716BB1EDC64B}">
      <dsp:nvSpPr>
        <dsp:cNvPr id="0" name=""/>
        <dsp:cNvSpPr/>
      </dsp:nvSpPr>
      <dsp:spPr>
        <a:xfrm>
          <a:off x="4469908" y="1379271"/>
          <a:ext cx="840" cy="3087703"/>
        </a:xfrm>
        <a:prstGeom prst="line">
          <a:avLst/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5FF5C-0E4B-42F9-BD2B-7C47298F709A}">
      <dsp:nvSpPr>
        <dsp:cNvPr id="0" name=""/>
        <dsp:cNvSpPr/>
      </dsp:nvSpPr>
      <dsp:spPr>
        <a:xfrm>
          <a:off x="1029258" y="2147"/>
          <a:ext cx="5974413" cy="543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500" kern="1200"/>
        </a:p>
      </dsp:txBody>
      <dsp:txXfrm>
        <a:off x="1029258" y="2147"/>
        <a:ext cx="5974413" cy="543128"/>
      </dsp:txXfrm>
    </dsp:sp>
    <dsp:sp modelId="{CE120008-88D9-4704-9B2E-D956ADA57E48}">
      <dsp:nvSpPr>
        <dsp:cNvPr id="0" name=""/>
        <dsp:cNvSpPr/>
      </dsp:nvSpPr>
      <dsp:spPr>
        <a:xfrm>
          <a:off x="1029258" y="545276"/>
          <a:ext cx="1398012" cy="1106372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1BD19-8A2D-4F0A-86B7-C9FDF6B722D6}">
      <dsp:nvSpPr>
        <dsp:cNvPr id="0" name=""/>
        <dsp:cNvSpPr/>
      </dsp:nvSpPr>
      <dsp:spPr>
        <a:xfrm>
          <a:off x="1868995" y="545276"/>
          <a:ext cx="1398012" cy="1106372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5E2A52-24BA-4F98-8788-67B09A3B7D53}">
      <dsp:nvSpPr>
        <dsp:cNvPr id="0" name=""/>
        <dsp:cNvSpPr/>
      </dsp:nvSpPr>
      <dsp:spPr>
        <a:xfrm>
          <a:off x="2709396" y="545276"/>
          <a:ext cx="1398012" cy="1106372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635112-9F4A-45A9-B6C0-A5C10EFF1F72}">
      <dsp:nvSpPr>
        <dsp:cNvPr id="0" name=""/>
        <dsp:cNvSpPr/>
      </dsp:nvSpPr>
      <dsp:spPr>
        <a:xfrm>
          <a:off x="3549133" y="545276"/>
          <a:ext cx="1398012" cy="1106372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3B505-F066-410F-B911-616B05461698}">
      <dsp:nvSpPr>
        <dsp:cNvPr id="0" name=""/>
        <dsp:cNvSpPr/>
      </dsp:nvSpPr>
      <dsp:spPr>
        <a:xfrm>
          <a:off x="4389534" y="545276"/>
          <a:ext cx="1398012" cy="1106372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606F05-F931-4BE2-908B-E008F14FC9A2}">
      <dsp:nvSpPr>
        <dsp:cNvPr id="0" name=""/>
        <dsp:cNvSpPr/>
      </dsp:nvSpPr>
      <dsp:spPr>
        <a:xfrm>
          <a:off x="5229271" y="545276"/>
          <a:ext cx="1398012" cy="1106372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706F67-3D07-4CFE-85FB-4B3FA770F7EF}">
      <dsp:nvSpPr>
        <dsp:cNvPr id="0" name=""/>
        <dsp:cNvSpPr/>
      </dsp:nvSpPr>
      <dsp:spPr>
        <a:xfrm>
          <a:off x="6069672" y="545276"/>
          <a:ext cx="1398012" cy="1106372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4F0BB2-2479-4E1B-9B59-B69AD32E99D1}">
      <dsp:nvSpPr>
        <dsp:cNvPr id="0" name=""/>
        <dsp:cNvSpPr/>
      </dsp:nvSpPr>
      <dsp:spPr>
        <a:xfrm>
          <a:off x="1029258" y="655913"/>
          <a:ext cx="6052081" cy="8850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Aktivis pecinta lingkungan yang menentang karna menganggap seharusnya udara tidak dipatok harga.</a:t>
          </a:r>
          <a:endParaRPr lang="id-ID" sz="2100" kern="1200" dirty="0"/>
        </a:p>
      </dsp:txBody>
      <dsp:txXfrm>
        <a:off x="1029258" y="655913"/>
        <a:ext cx="6052081" cy="885098"/>
      </dsp:txXfrm>
    </dsp:sp>
    <dsp:sp modelId="{0596BC67-A87E-48FD-AEA7-2F28DBCCA62E}">
      <dsp:nvSpPr>
        <dsp:cNvPr id="0" name=""/>
        <dsp:cNvSpPr/>
      </dsp:nvSpPr>
      <dsp:spPr>
        <a:xfrm>
          <a:off x="1029258" y="1731533"/>
          <a:ext cx="5974413" cy="543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500" kern="1200" dirty="0"/>
        </a:p>
      </dsp:txBody>
      <dsp:txXfrm>
        <a:off x="1029258" y="1731533"/>
        <a:ext cx="5974413" cy="543128"/>
      </dsp:txXfrm>
    </dsp:sp>
    <dsp:sp modelId="{DDFB0ED9-0921-4367-AD26-58CA8F15DC28}">
      <dsp:nvSpPr>
        <dsp:cNvPr id="0" name=""/>
        <dsp:cNvSpPr/>
      </dsp:nvSpPr>
      <dsp:spPr>
        <a:xfrm>
          <a:off x="1029258" y="2274661"/>
          <a:ext cx="1398012" cy="1106372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1D17F2-1FF3-478B-92E0-2635B35F478B}">
      <dsp:nvSpPr>
        <dsp:cNvPr id="0" name=""/>
        <dsp:cNvSpPr/>
      </dsp:nvSpPr>
      <dsp:spPr>
        <a:xfrm>
          <a:off x="1868995" y="2274661"/>
          <a:ext cx="1398012" cy="1106372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60E9F-AB82-46FD-AA1F-1A2EF6767665}">
      <dsp:nvSpPr>
        <dsp:cNvPr id="0" name=""/>
        <dsp:cNvSpPr/>
      </dsp:nvSpPr>
      <dsp:spPr>
        <a:xfrm>
          <a:off x="2709396" y="2274661"/>
          <a:ext cx="1398012" cy="1106372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868E23-D5AF-49D6-90FE-1923A678F58F}">
      <dsp:nvSpPr>
        <dsp:cNvPr id="0" name=""/>
        <dsp:cNvSpPr/>
      </dsp:nvSpPr>
      <dsp:spPr>
        <a:xfrm>
          <a:off x="3549133" y="2274661"/>
          <a:ext cx="1398012" cy="1106372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82C22-DB07-45D8-9373-283EA61542A8}">
      <dsp:nvSpPr>
        <dsp:cNvPr id="0" name=""/>
        <dsp:cNvSpPr/>
      </dsp:nvSpPr>
      <dsp:spPr>
        <a:xfrm>
          <a:off x="4389534" y="2274661"/>
          <a:ext cx="1398012" cy="1106372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F62327-05D1-478F-951C-933B5D77F03A}">
      <dsp:nvSpPr>
        <dsp:cNvPr id="0" name=""/>
        <dsp:cNvSpPr/>
      </dsp:nvSpPr>
      <dsp:spPr>
        <a:xfrm>
          <a:off x="5229271" y="2274661"/>
          <a:ext cx="1398012" cy="1106372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131459-515E-449A-961F-B7523939B71F}">
      <dsp:nvSpPr>
        <dsp:cNvPr id="0" name=""/>
        <dsp:cNvSpPr/>
      </dsp:nvSpPr>
      <dsp:spPr>
        <a:xfrm>
          <a:off x="6069672" y="2274661"/>
          <a:ext cx="1398012" cy="1106372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7E8C44-D964-4716-9582-BFBFD7607419}">
      <dsp:nvSpPr>
        <dsp:cNvPr id="0" name=""/>
        <dsp:cNvSpPr/>
      </dsp:nvSpPr>
      <dsp:spPr>
        <a:xfrm>
          <a:off x="1029258" y="2385299"/>
          <a:ext cx="6052081" cy="8850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Aktivis pecinta lingkungan yang ikut campur tangan dalam pasar perdagangan kelonggaran polusi.</a:t>
          </a:r>
          <a:endParaRPr lang="id-ID" sz="2100" kern="1200" dirty="0" smtClean="0"/>
        </a:p>
      </dsp:txBody>
      <dsp:txXfrm>
        <a:off x="1029258" y="2385299"/>
        <a:ext cx="6052081" cy="885098"/>
      </dsp:txXfrm>
    </dsp:sp>
    <dsp:sp modelId="{C5C27FEF-554E-4021-AFD1-02B98FFA02CF}">
      <dsp:nvSpPr>
        <dsp:cNvPr id="0" name=""/>
        <dsp:cNvSpPr/>
      </dsp:nvSpPr>
      <dsp:spPr>
        <a:xfrm>
          <a:off x="1029258" y="3460918"/>
          <a:ext cx="5974413" cy="543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500" kern="1200" dirty="0" smtClean="0"/>
        </a:p>
      </dsp:txBody>
      <dsp:txXfrm>
        <a:off x="1029258" y="3460918"/>
        <a:ext cx="5974413" cy="543128"/>
      </dsp:txXfrm>
    </dsp:sp>
    <dsp:sp modelId="{40936B10-90A2-4EDF-91DB-112650FFD040}">
      <dsp:nvSpPr>
        <dsp:cNvPr id="0" name=""/>
        <dsp:cNvSpPr/>
      </dsp:nvSpPr>
      <dsp:spPr>
        <a:xfrm>
          <a:off x="1029258" y="4004047"/>
          <a:ext cx="1398012" cy="1106372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D88A1A-0E1E-4386-8FE9-AA801114455E}">
      <dsp:nvSpPr>
        <dsp:cNvPr id="0" name=""/>
        <dsp:cNvSpPr/>
      </dsp:nvSpPr>
      <dsp:spPr>
        <a:xfrm>
          <a:off x="1868995" y="4004047"/>
          <a:ext cx="1398012" cy="1106372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A417E-BABF-4AF0-A58F-F74B729D587F}">
      <dsp:nvSpPr>
        <dsp:cNvPr id="0" name=""/>
        <dsp:cNvSpPr/>
      </dsp:nvSpPr>
      <dsp:spPr>
        <a:xfrm>
          <a:off x="2709396" y="4004047"/>
          <a:ext cx="1398012" cy="1106372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E8880-3D64-40DF-A4BB-0F831267E902}">
      <dsp:nvSpPr>
        <dsp:cNvPr id="0" name=""/>
        <dsp:cNvSpPr/>
      </dsp:nvSpPr>
      <dsp:spPr>
        <a:xfrm>
          <a:off x="3549133" y="4004047"/>
          <a:ext cx="1398012" cy="1106372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21D3A3-2A14-43CC-A281-B69295EAFF4B}">
      <dsp:nvSpPr>
        <dsp:cNvPr id="0" name=""/>
        <dsp:cNvSpPr/>
      </dsp:nvSpPr>
      <dsp:spPr>
        <a:xfrm>
          <a:off x="4389534" y="4004047"/>
          <a:ext cx="1398012" cy="1106372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66CC6-EAE0-4329-A6B8-2D3C607646AB}">
      <dsp:nvSpPr>
        <dsp:cNvPr id="0" name=""/>
        <dsp:cNvSpPr/>
      </dsp:nvSpPr>
      <dsp:spPr>
        <a:xfrm>
          <a:off x="5229271" y="4004047"/>
          <a:ext cx="1398012" cy="1106372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2E923B-02EA-461D-9A00-BD4AD3AFE6E9}">
      <dsp:nvSpPr>
        <dsp:cNvPr id="0" name=""/>
        <dsp:cNvSpPr/>
      </dsp:nvSpPr>
      <dsp:spPr>
        <a:xfrm>
          <a:off x="6069672" y="4004047"/>
          <a:ext cx="1398012" cy="1106372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0D5B8F-AD30-4F2A-80DE-7232BAB10252}">
      <dsp:nvSpPr>
        <dsp:cNvPr id="0" name=""/>
        <dsp:cNvSpPr/>
      </dsp:nvSpPr>
      <dsp:spPr>
        <a:xfrm>
          <a:off x="1029258" y="4114684"/>
          <a:ext cx="6052081" cy="8850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Pencabutan sepihak hak kelonggaran oleh pemerintah karena dorongan dari aktivis pecinta lingkungan. </a:t>
          </a:r>
          <a:endParaRPr lang="id-ID" sz="2100" kern="1200" dirty="0"/>
        </a:p>
      </dsp:txBody>
      <dsp:txXfrm>
        <a:off x="1029258" y="4114684"/>
        <a:ext cx="6052081" cy="885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4509-8839-4E0B-BA64-3AD8BC4DFAAD}" type="datetimeFigureOut">
              <a:rPr lang="id-ID" smtClean="0"/>
              <a:t>21/02/2016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2375-B0C4-49DE-ADD1-0925596CD3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249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4509-8839-4E0B-BA64-3AD8BC4DFAAD}" type="datetimeFigureOut">
              <a:rPr lang="id-ID" smtClean="0"/>
              <a:t>21/02/2016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2375-B0C4-49DE-ADD1-0925596CD3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2525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4509-8839-4E0B-BA64-3AD8BC4DFAAD}" type="datetimeFigureOut">
              <a:rPr lang="id-ID" smtClean="0"/>
              <a:t>21/02/2016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2375-B0C4-49DE-ADD1-0925596CD3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0674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4509-8839-4E0B-BA64-3AD8BC4DFAAD}" type="datetimeFigureOut">
              <a:rPr lang="id-ID" smtClean="0"/>
              <a:t>21/02/2016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2375-B0C4-49DE-ADD1-0925596CD3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89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4509-8839-4E0B-BA64-3AD8BC4DFAAD}" type="datetimeFigureOut">
              <a:rPr lang="id-ID" smtClean="0"/>
              <a:t>21/02/2016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2375-B0C4-49DE-ADD1-0925596CD3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203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4509-8839-4E0B-BA64-3AD8BC4DFAAD}" type="datetimeFigureOut">
              <a:rPr lang="id-ID" smtClean="0"/>
              <a:t>21/02/2016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2375-B0C4-49DE-ADD1-0925596CD3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852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4509-8839-4E0B-BA64-3AD8BC4DFAAD}" type="datetimeFigureOut">
              <a:rPr lang="id-ID" smtClean="0"/>
              <a:t>21/02/2016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2375-B0C4-49DE-ADD1-0925596CD3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651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4509-8839-4E0B-BA64-3AD8BC4DFAAD}" type="datetimeFigureOut">
              <a:rPr lang="id-ID" smtClean="0"/>
              <a:t>21/02/2016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2375-B0C4-49DE-ADD1-0925596CD3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593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4509-8839-4E0B-BA64-3AD8BC4DFAAD}" type="datetimeFigureOut">
              <a:rPr lang="id-ID" smtClean="0"/>
              <a:t>21/02/2016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2375-B0C4-49DE-ADD1-0925596CD3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937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4509-8839-4E0B-BA64-3AD8BC4DFAAD}" type="datetimeFigureOut">
              <a:rPr lang="id-ID" smtClean="0"/>
              <a:t>21/02/2016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2375-B0C4-49DE-ADD1-0925596CD3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870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4509-8839-4E0B-BA64-3AD8BC4DFAAD}" type="datetimeFigureOut">
              <a:rPr lang="id-ID" smtClean="0"/>
              <a:t>21/02/2016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2375-B0C4-49DE-ADD1-0925596CD3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22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2000" t="45000" r="-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74509-8839-4E0B-BA64-3AD8BC4DFAAD}" type="datetimeFigureOut">
              <a:rPr lang="id-ID" smtClean="0"/>
              <a:t>21/02/2016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22375-B0C4-49DE-ADD1-0925596CD3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7686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6000" r="6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id-ID" sz="6000" b="1" dirty="0" smtClean="0">
                <a:ln w="50800"/>
              </a:rPr>
              <a:t>SMOG MERCHANTS</a:t>
            </a:r>
            <a:endParaRPr lang="id-ID" sz="6000" b="1" dirty="0">
              <a:ln w="5080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84776" cy="1752600"/>
          </a:xfrm>
        </p:spPr>
        <p:txBody>
          <a:bodyPr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d-I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Oleh : </a:t>
            </a:r>
          </a:p>
          <a:p>
            <a:r>
              <a:rPr lang="id-I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Utari Dian Pratiwi (135020401111033)</a:t>
            </a:r>
          </a:p>
          <a:p>
            <a:r>
              <a:rPr lang="id-I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Youngky Bagus Prasetyo (135020401111047)</a:t>
            </a:r>
            <a:endParaRPr lang="id-ID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4329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63807" y="1154236"/>
            <a:ext cx="8728205" cy="382944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244" y="24674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d-ID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Polusi</a:t>
            </a:r>
            <a:endParaRPr lang="id-ID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Cloud 3"/>
          <p:cNvSpPr/>
          <p:nvPr/>
        </p:nvSpPr>
        <p:spPr>
          <a:xfrm>
            <a:off x="164275" y="1700808"/>
            <a:ext cx="3096344" cy="1368152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lapisan </a:t>
            </a:r>
            <a:r>
              <a:rPr lang="id-ID" dirty="0" smtClean="0"/>
              <a:t>tertinggi </a:t>
            </a:r>
            <a:endParaRPr lang="id-ID" dirty="0"/>
          </a:p>
        </p:txBody>
      </p:sp>
      <p:sp>
        <p:nvSpPr>
          <p:cNvPr id="5" name="Cloud 4"/>
          <p:cNvSpPr/>
          <p:nvPr/>
        </p:nvSpPr>
        <p:spPr>
          <a:xfrm>
            <a:off x="164275" y="3464147"/>
            <a:ext cx="3096344" cy="1368152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l</a:t>
            </a:r>
            <a:r>
              <a:rPr lang="id-ID" dirty="0" smtClean="0"/>
              <a:t>apisan terendah</a:t>
            </a:r>
            <a:endParaRPr lang="id-ID" dirty="0"/>
          </a:p>
        </p:txBody>
      </p:sp>
      <p:sp>
        <p:nvSpPr>
          <p:cNvPr id="6" name="Cloud 5"/>
          <p:cNvSpPr/>
          <p:nvPr/>
        </p:nvSpPr>
        <p:spPr>
          <a:xfrm>
            <a:off x="402392" y="2827346"/>
            <a:ext cx="2592288" cy="864096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ATMOSFER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4211960" y="1788860"/>
            <a:ext cx="439248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terbentuk secara natural untuk melindungi kehidupan yang ada di bumi dari efek buruk paparan sinar ultraviolet</a:t>
            </a:r>
          </a:p>
        </p:txBody>
      </p:sp>
      <p:sp>
        <p:nvSpPr>
          <p:cNvPr id="8" name="Rectangle 7"/>
          <p:cNvSpPr/>
          <p:nvPr/>
        </p:nvSpPr>
        <p:spPr>
          <a:xfrm>
            <a:off x="4215428" y="3558287"/>
            <a:ext cx="4392488" cy="1119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tidak terbentuk secara natural, yang disebabkan oleh </a:t>
            </a:r>
            <a:r>
              <a:rPr lang="id-ID" dirty="0" smtClean="0"/>
              <a:t>pembuanganaktivitas </a:t>
            </a:r>
            <a:r>
              <a:rPr lang="id-ID" dirty="0"/>
              <a:t>pabrik, dimana berdampak buruk bagi kesehatan jika sampai terhirup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421158" y="2204864"/>
            <a:ext cx="648072" cy="0"/>
          </a:xfrm>
          <a:prstGeom prst="line">
            <a:avLst/>
          </a:pr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421158" y="4017849"/>
            <a:ext cx="648072" cy="0"/>
          </a:xfrm>
          <a:prstGeom prst="line">
            <a:avLst/>
          </a:prstGeom>
          <a:ln w="762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63807" y="908720"/>
            <a:ext cx="1887445" cy="43204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 smtClean="0"/>
              <a:t>OZON</a:t>
            </a:r>
            <a:endParaRPr lang="id-ID" sz="3200" b="1" dirty="0"/>
          </a:p>
        </p:txBody>
      </p:sp>
      <p:sp>
        <p:nvSpPr>
          <p:cNvPr id="14" name="Rectangle 13"/>
          <p:cNvSpPr/>
          <p:nvPr/>
        </p:nvSpPr>
        <p:spPr>
          <a:xfrm>
            <a:off x="164276" y="5373216"/>
            <a:ext cx="8728204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P</a:t>
            </a:r>
            <a:r>
              <a:rPr lang="id-ID" dirty="0" smtClean="0"/>
              <a:t>olyclorinated </a:t>
            </a:r>
            <a:r>
              <a:rPr lang="id-ID" dirty="0"/>
              <a:t>biphenyls ini sering digunakan pabrik untuk mentransformasi energi listrik secara besar besaran. Tanpa PCBs ini transformasi energi listrik akan mengeluarkan biaya yang </a:t>
            </a:r>
            <a:r>
              <a:rPr lang="id-ID" dirty="0" smtClean="0"/>
              <a:t>mahal. </a:t>
            </a:r>
            <a:r>
              <a:rPr lang="id-ID" dirty="0"/>
              <a:t>Pembuangan dari zat PCBs ini ke sungai dan danau </a:t>
            </a:r>
            <a:r>
              <a:rPr lang="id-ID" dirty="0" smtClean="0"/>
              <a:t>.</a:t>
            </a:r>
            <a:endParaRPr lang="id-ID" dirty="0"/>
          </a:p>
        </p:txBody>
      </p:sp>
      <p:sp>
        <p:nvSpPr>
          <p:cNvPr id="15" name="Rounded Rectangle 14"/>
          <p:cNvSpPr/>
          <p:nvPr/>
        </p:nvSpPr>
        <p:spPr>
          <a:xfrm>
            <a:off x="92267" y="5157192"/>
            <a:ext cx="1887445" cy="43204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 smtClean="0"/>
              <a:t>PCBs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2102849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d-ID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Beberapa Cara Mengurangi Polusi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63734533"/>
              </p:ext>
            </p:extLst>
          </p:nvPr>
        </p:nvGraphicFramePr>
        <p:xfrm>
          <a:off x="0" y="1340768"/>
          <a:ext cx="914400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434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d-ID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Los Angeles,sebagai kota pencemar terbesar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597430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1787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d-ID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Kunci Keberhasilan Program tersebut</a:t>
            </a:r>
            <a:endParaRPr lang="id-ID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03700554"/>
              </p:ext>
            </p:extLst>
          </p:nvPr>
        </p:nvGraphicFramePr>
        <p:xfrm>
          <a:off x="467544" y="1340768"/>
          <a:ext cx="842493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172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d-ID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Environmental Protection Agency (EPA)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25276544"/>
              </p:ext>
            </p:extLst>
          </p:nvPr>
        </p:nvGraphicFramePr>
        <p:xfrm>
          <a:off x="251520" y="1412776"/>
          <a:ext cx="864096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8730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d-ID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Penelitian menemukan...</a:t>
            </a:r>
            <a:endParaRPr lang="id-ID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/>
              <a:t>Penelitian </a:t>
            </a:r>
            <a:r>
              <a:rPr lang="id-ID" dirty="0" smtClean="0"/>
              <a:t>dilakukan </a:t>
            </a:r>
            <a:r>
              <a:rPr lang="id-ID" dirty="0"/>
              <a:t>oleh paul joskow, richard schmalensee, dan elizabeth </a:t>
            </a:r>
            <a:r>
              <a:rPr lang="id-ID" dirty="0" smtClean="0"/>
              <a:t>bailey</a:t>
            </a:r>
            <a:endParaRPr lang="id-ID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92116642"/>
              </p:ext>
            </p:extLst>
          </p:nvPr>
        </p:nvGraphicFramePr>
        <p:xfrm>
          <a:off x="179512" y="2204864"/>
          <a:ext cx="8964488" cy="46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5205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d-ID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 hal penting yang tidak masuk dalam penelitian</a:t>
            </a:r>
            <a:endParaRPr lang="id-ID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92815239"/>
              </p:ext>
            </p:extLst>
          </p:nvPr>
        </p:nvGraphicFramePr>
        <p:xfrm>
          <a:off x="179512" y="1412776"/>
          <a:ext cx="878497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489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d-ID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Hambatan</a:t>
            </a:r>
            <a:endParaRPr lang="id-ID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63675786"/>
              </p:ext>
            </p:extLst>
          </p:nvPr>
        </p:nvGraphicFramePr>
        <p:xfrm>
          <a:off x="395536" y="1412776"/>
          <a:ext cx="849694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1820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590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SMOG MERCHANTS</vt:lpstr>
      <vt:lpstr>Polusi</vt:lpstr>
      <vt:lpstr>Beberapa Cara Mengurangi Polusi</vt:lpstr>
      <vt:lpstr>Los Angeles,sebagai kota pencemar terbesar </vt:lpstr>
      <vt:lpstr>Kunci Keberhasilan Program tersebut</vt:lpstr>
      <vt:lpstr>Environmental Protection Agency (EPA)</vt:lpstr>
      <vt:lpstr>Penelitian menemukan...</vt:lpstr>
      <vt:lpstr>2 hal penting yang tidak masuk dalam penelitian</vt:lpstr>
      <vt:lpstr>Hambatan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SMOG MERCHANTS</dc:title>
  <dc:creator>User</dc:creator>
  <cp:lastModifiedBy>User</cp:lastModifiedBy>
  <cp:revision>20</cp:revision>
  <dcterms:created xsi:type="dcterms:W3CDTF">2016-02-21T05:33:33Z</dcterms:created>
  <dcterms:modified xsi:type="dcterms:W3CDTF">2016-02-21T15:34:33Z</dcterms:modified>
</cp:coreProperties>
</file>