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D4BD9F-1F23-4D7D-AC24-AB8D844A0FF7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B7960D-CDCD-4F69-B2A7-24FB54B78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dirty="0" smtClean="0"/>
              <a:t>BAB 19</a:t>
            </a:r>
            <a:br>
              <a:rPr lang="en-US" dirty="0" smtClean="0"/>
            </a:br>
            <a:r>
              <a:rPr lang="en-US" dirty="0" smtClean="0"/>
              <a:t>Property Rights and forest (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id-ID" smtClean="0"/>
          </a:p>
          <a:p>
            <a:r>
              <a:rPr lang="en-US" smtClean="0"/>
              <a:t> </a:t>
            </a:r>
            <a:r>
              <a:rPr lang="en-US" dirty="0" err="1" smtClean="0"/>
              <a:t>Achadarizqi</a:t>
            </a:r>
            <a:r>
              <a:rPr lang="en-US" dirty="0" smtClean="0"/>
              <a:t> </a:t>
            </a:r>
            <a:r>
              <a:rPr lang="en-US" dirty="0" err="1" smtClean="0"/>
              <a:t>Dinda</a:t>
            </a:r>
            <a:r>
              <a:rPr lang="en-US" dirty="0" smtClean="0"/>
              <a:t> </a:t>
            </a:r>
            <a:r>
              <a:rPr lang="en-US" dirty="0" err="1" smtClean="0"/>
              <a:t>Rizaputri</a:t>
            </a:r>
            <a:r>
              <a:rPr lang="en-US" dirty="0" smtClean="0"/>
              <a:t> (135020401111013)</a:t>
            </a:r>
          </a:p>
          <a:p>
            <a:r>
              <a:rPr lang="en-US" dirty="0" err="1" smtClean="0"/>
              <a:t>Velda</a:t>
            </a:r>
            <a:r>
              <a:rPr lang="en-US" dirty="0" smtClean="0"/>
              <a:t> </a:t>
            </a:r>
            <a:r>
              <a:rPr lang="en-US" dirty="0" err="1" smtClean="0"/>
              <a:t>nurmalasari</a:t>
            </a:r>
            <a:r>
              <a:rPr lang="en-US" dirty="0" smtClean="0"/>
              <a:t> (135020407111008)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PERSOALAN PROPERTY RIGHT DAN AKSI KOLEKTIF PADA KASUS OKUPASI LAHAN DI DONGI-DONGI TAMAN NASIONAL LORE LINDU PROVINSI SULAWESI TENGAH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property right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Taman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Sulawesi Tengah.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property right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Taman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konflik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Taman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menuntut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kepastian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2001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Kamarora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Kamarora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Kadidia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kecamatan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Palolo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Sigibiromaru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kolektif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mengokupasi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Dongi-dongi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Taman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Dongi-dongi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Taman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1.030 KK.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PENYEBAB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mula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property right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proyek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transmigrasi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pemerintah.Ternyata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proyek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gagal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lain,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dijanjikan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seluas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2 ha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dipenuhi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0,8-1 ha,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layak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Hal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inilah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okupasi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Wilayah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Dongi-dongi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Taman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lore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lindu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Sulawesi Tengah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err="1" smtClean="0"/>
              <a:t>Hak-hak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ditegakkan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5721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ditegakkan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persyaratan‐persyaratan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Negara; </a:t>
            </a: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penegakan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eksklusi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penegakannya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Rejim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(property regime/institutional arrangement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private property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Negara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state property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ulayat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communal property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public property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user rights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Both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berpemilik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open access property or no‐property right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kesempurnaan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lphaLcParenBoth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diperjual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belikan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tradable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514350" indent="-514350">
              <a:buAutoNum type="alphaLcParenBoth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dipindah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tangankan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transferable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514350" indent="-514350">
              <a:buAutoNum type="alphaLcParenBoth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excludable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Both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ditegakkan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hak‐haknya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enforceable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terpenuhi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sempurna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kepemilikannya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diharapkan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alokasinya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kelestarian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pengelolaannya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kolektif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Dongi-dongi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Taman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Lore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Lindu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okupasi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kesadaran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kolektif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melestarikan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alamnya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sepatutnya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dipertimbangkan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Okupasi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kelihatannya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mentransformasi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state property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private property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Dongi-dongi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sukarela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oversue</a:t>
            </a:r>
            <a:r>
              <a:rPr lang="en-US" sz="34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u="sng" dirty="0" err="1" smtClean="0">
                <a:latin typeface="Times New Roman" pitchFamily="18" charset="0"/>
                <a:cs typeface="Times New Roman" pitchFamily="18" charset="0"/>
              </a:rPr>
              <a:t>mestinya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menyadari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lahan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kawasan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SEKIAN</a:t>
            </a:r>
            <a:endParaRPr lang="en-US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</TotalTime>
  <Words>177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BAB 19 Property Rights and forest (kasus di Indonesia)</vt:lpstr>
      <vt:lpstr>  PERSOALAN PROPERTY RIGHT DAN AKSI KOLEKTIF PADA KASUS OKUPASI LAHAN DI DONGI-DONGI TAMAN NASIONAL LORE LINDU PROVINSI SULAWESI TENGAH </vt:lpstr>
      <vt:lpstr>PENYEBAB</vt:lpstr>
      <vt:lpstr>Hak-hak yang harus ditegakkan</vt:lpstr>
      <vt:lpstr>Slide 5</vt:lpstr>
      <vt:lpstr>Hal yang harus dilakukan pemerintah</vt:lpstr>
      <vt:lpstr>SEKIAN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Paretzi dan alstomeria</dc:title>
  <dc:creator>Fitri</dc:creator>
  <cp:lastModifiedBy>Toshiba</cp:lastModifiedBy>
  <cp:revision>24</cp:revision>
  <dcterms:created xsi:type="dcterms:W3CDTF">2016-02-21T12:00:14Z</dcterms:created>
  <dcterms:modified xsi:type="dcterms:W3CDTF">2016-02-21T16:29:02Z</dcterms:modified>
</cp:coreProperties>
</file>