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drawing6.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4" r:id="rId3"/>
    <p:sldId id="257" r:id="rId4"/>
    <p:sldId id="258" r:id="rId5"/>
    <p:sldId id="259" r:id="rId6"/>
    <p:sldId id="261" r:id="rId7"/>
    <p:sldId id="262" r:id="rId8"/>
    <p:sldId id="273" r:id="rId9"/>
    <p:sldId id="274" r:id="rId10"/>
    <p:sldId id="27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1002" y="15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image" Target="../media/image5.jpeg"/><Relationship Id="rId4" Type="http://schemas.openxmlformats.org/officeDocument/2006/relationships/image" Target="../media/image8.jpeg"/></Relationships>
</file>

<file path=ppt/diagrams/_rels/drawing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image" Target="../media/image5.jpeg"/><Relationship Id="rId4" Type="http://schemas.openxmlformats.org/officeDocument/2006/relationships/image" Target="../media/image8.jpe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A49665-79A0-4262-A133-C0D21D23F4B7}" type="doc">
      <dgm:prSet loTypeId="urn:microsoft.com/office/officeart/2005/8/layout/chevron2" loCatId="list" qsTypeId="urn:microsoft.com/office/officeart/2005/8/quickstyle/3d2" qsCatId="3D" csTypeId="urn:microsoft.com/office/officeart/2005/8/colors/colorful2" csCatId="colorful" phldr="1"/>
      <dgm:spPr/>
      <dgm:t>
        <a:bodyPr/>
        <a:lstStyle/>
        <a:p>
          <a:endParaRPr lang="id-ID"/>
        </a:p>
      </dgm:t>
    </dgm:pt>
    <dgm:pt modelId="{D8C9E17D-43D8-4743-B904-F56E3EDDD301}">
      <dgm:prSet phldrT="[Text]" phldr="1"/>
      <dgm:spPr/>
      <dgm:t>
        <a:bodyPr/>
        <a:lstStyle/>
        <a:p>
          <a:endParaRPr lang="id-ID"/>
        </a:p>
      </dgm:t>
    </dgm:pt>
    <dgm:pt modelId="{1F4F37B3-A880-44CA-8048-8941D9F90363}" type="parTrans" cxnId="{486F479D-4693-4A68-A05B-80F2935DC7CE}">
      <dgm:prSet/>
      <dgm:spPr/>
      <dgm:t>
        <a:bodyPr/>
        <a:lstStyle/>
        <a:p>
          <a:endParaRPr lang="id-ID"/>
        </a:p>
      </dgm:t>
    </dgm:pt>
    <dgm:pt modelId="{B81076B4-DA90-4841-9707-6C4EAD4EC2BF}" type="sibTrans" cxnId="{486F479D-4693-4A68-A05B-80F2935DC7CE}">
      <dgm:prSet/>
      <dgm:spPr/>
      <dgm:t>
        <a:bodyPr/>
        <a:lstStyle/>
        <a:p>
          <a:endParaRPr lang="id-ID"/>
        </a:p>
      </dgm:t>
    </dgm:pt>
    <dgm:pt modelId="{6829DAC9-D144-442B-9421-AA184B7D0985}">
      <dgm:prSet phldrT="[Text]"/>
      <dgm:spPr/>
      <dgm:t>
        <a:bodyPr/>
        <a:lstStyle/>
        <a:p>
          <a:r>
            <a:rPr lang="en-US" dirty="0" smtClean="0"/>
            <a:t>P</a:t>
          </a:r>
          <a:r>
            <a:rPr lang="id-ID" dirty="0" smtClean="0"/>
            <a:t>enjelasan </a:t>
          </a:r>
          <a:r>
            <a:rPr lang="en-US" dirty="0" err="1" smtClean="0"/>
            <a:t>mengenai</a:t>
          </a:r>
          <a:r>
            <a:rPr lang="en-US" dirty="0" smtClean="0"/>
            <a:t> </a:t>
          </a:r>
          <a:r>
            <a:rPr lang="id-ID" dirty="0" smtClean="0"/>
            <a:t>monopoli yang merupakan bentuk atau jenis pasar yang hanya terdapat satu kekuatan atau satu perusahaan yang menguasai seluruh penawarannya. </a:t>
          </a:r>
          <a:endParaRPr lang="id-ID" dirty="0"/>
        </a:p>
      </dgm:t>
    </dgm:pt>
    <dgm:pt modelId="{1E452F8F-8CC4-4310-8F8F-01C6B5C86CB5}" type="parTrans" cxnId="{D718DA73-FC32-48AF-AC33-8515077FF159}">
      <dgm:prSet/>
      <dgm:spPr/>
      <dgm:t>
        <a:bodyPr/>
        <a:lstStyle/>
        <a:p>
          <a:endParaRPr lang="id-ID"/>
        </a:p>
      </dgm:t>
    </dgm:pt>
    <dgm:pt modelId="{92CF952E-CAFB-4114-8C70-79AE5F88BD63}" type="sibTrans" cxnId="{D718DA73-FC32-48AF-AC33-8515077FF159}">
      <dgm:prSet/>
      <dgm:spPr/>
      <dgm:t>
        <a:bodyPr/>
        <a:lstStyle/>
        <a:p>
          <a:endParaRPr lang="id-ID"/>
        </a:p>
      </dgm:t>
    </dgm:pt>
    <dgm:pt modelId="{4192FF15-6AAE-49CF-B55A-DAC73E18E421}">
      <dgm:prSet phldrT="[Text]" phldr="1"/>
      <dgm:spPr/>
      <dgm:t>
        <a:bodyPr/>
        <a:lstStyle/>
        <a:p>
          <a:endParaRPr lang="id-ID"/>
        </a:p>
      </dgm:t>
    </dgm:pt>
    <dgm:pt modelId="{CD12205A-385F-48C5-A55E-B68D9663AE44}" type="parTrans" cxnId="{EE6AE2BE-AAED-47C0-A323-ADA5431F767A}">
      <dgm:prSet/>
      <dgm:spPr/>
      <dgm:t>
        <a:bodyPr/>
        <a:lstStyle/>
        <a:p>
          <a:endParaRPr lang="id-ID"/>
        </a:p>
      </dgm:t>
    </dgm:pt>
    <dgm:pt modelId="{83162800-8B7A-4647-AD10-E849A1657F3A}" type="sibTrans" cxnId="{EE6AE2BE-AAED-47C0-A323-ADA5431F767A}">
      <dgm:prSet/>
      <dgm:spPr/>
      <dgm:t>
        <a:bodyPr/>
        <a:lstStyle/>
        <a:p>
          <a:endParaRPr lang="id-ID"/>
        </a:p>
      </dgm:t>
    </dgm:pt>
    <dgm:pt modelId="{57B55692-01D2-46CC-93B2-6C11D8156709}">
      <dgm:prSet phldrT="[Text]"/>
      <dgm:spPr/>
      <dgm:t>
        <a:bodyPr/>
        <a:lstStyle/>
        <a:p>
          <a:r>
            <a:rPr lang="id-ID" dirty="0" smtClean="0"/>
            <a:t>Departemen Kehakiman AS </a:t>
          </a:r>
          <a:r>
            <a:rPr lang="en-US" dirty="0" err="1" smtClean="0"/>
            <a:t>menuntut</a:t>
          </a:r>
          <a:r>
            <a:rPr lang="en-US" dirty="0" smtClean="0"/>
            <a:t> </a:t>
          </a:r>
          <a:r>
            <a:rPr lang="id-ID" dirty="0" smtClean="0"/>
            <a:t>Microsoft Corporation untuk tidak melakukan tindakan monopoli yang dilarang oleh Undang-Undang AS.</a:t>
          </a:r>
          <a:endParaRPr lang="id-ID" dirty="0"/>
        </a:p>
      </dgm:t>
    </dgm:pt>
    <dgm:pt modelId="{A2E0D4F0-8F46-4406-883F-C8666BE69DB8}" type="parTrans" cxnId="{135CEFDC-9698-4421-B260-88D870213EE9}">
      <dgm:prSet/>
      <dgm:spPr/>
      <dgm:t>
        <a:bodyPr/>
        <a:lstStyle/>
        <a:p>
          <a:endParaRPr lang="id-ID"/>
        </a:p>
      </dgm:t>
    </dgm:pt>
    <dgm:pt modelId="{BB313EFA-1AF6-4CE3-9B0C-5701F59F2DB1}" type="sibTrans" cxnId="{135CEFDC-9698-4421-B260-88D870213EE9}">
      <dgm:prSet/>
      <dgm:spPr/>
      <dgm:t>
        <a:bodyPr/>
        <a:lstStyle/>
        <a:p>
          <a:endParaRPr lang="id-ID"/>
        </a:p>
      </dgm:t>
    </dgm:pt>
    <dgm:pt modelId="{F5F65C4E-07DC-44DA-B02E-20D9E442FFC0}" type="pres">
      <dgm:prSet presAssocID="{ABA49665-79A0-4262-A133-C0D21D23F4B7}" presName="linearFlow" presStyleCnt="0">
        <dgm:presLayoutVars>
          <dgm:dir/>
          <dgm:animLvl val="lvl"/>
          <dgm:resizeHandles val="exact"/>
        </dgm:presLayoutVars>
      </dgm:prSet>
      <dgm:spPr/>
      <dgm:t>
        <a:bodyPr/>
        <a:lstStyle/>
        <a:p>
          <a:endParaRPr lang="en-US"/>
        </a:p>
      </dgm:t>
    </dgm:pt>
    <dgm:pt modelId="{9390EA51-B9EF-46C3-9B28-0FE9BCE05B0C}" type="pres">
      <dgm:prSet presAssocID="{D8C9E17D-43D8-4743-B904-F56E3EDDD301}" presName="composite" presStyleCnt="0"/>
      <dgm:spPr/>
    </dgm:pt>
    <dgm:pt modelId="{8ECB2B5C-CAB2-40E2-BF64-F72CE066EB5F}" type="pres">
      <dgm:prSet presAssocID="{D8C9E17D-43D8-4743-B904-F56E3EDDD301}" presName="parentText" presStyleLbl="alignNode1" presStyleIdx="0" presStyleCnt="2">
        <dgm:presLayoutVars>
          <dgm:chMax val="1"/>
          <dgm:bulletEnabled val="1"/>
        </dgm:presLayoutVars>
      </dgm:prSet>
      <dgm:spPr/>
      <dgm:t>
        <a:bodyPr/>
        <a:lstStyle/>
        <a:p>
          <a:endParaRPr lang="en-US"/>
        </a:p>
      </dgm:t>
    </dgm:pt>
    <dgm:pt modelId="{AAFB3A2D-49CD-4B2C-A4A8-1C419AEAF0CE}" type="pres">
      <dgm:prSet presAssocID="{D8C9E17D-43D8-4743-B904-F56E3EDDD301}" presName="descendantText" presStyleLbl="alignAcc1" presStyleIdx="0" presStyleCnt="2">
        <dgm:presLayoutVars>
          <dgm:bulletEnabled val="1"/>
        </dgm:presLayoutVars>
      </dgm:prSet>
      <dgm:spPr/>
      <dgm:t>
        <a:bodyPr/>
        <a:lstStyle/>
        <a:p>
          <a:endParaRPr lang="id-ID"/>
        </a:p>
      </dgm:t>
    </dgm:pt>
    <dgm:pt modelId="{79E093C7-1E42-45F2-A787-0BE5BA30335F}" type="pres">
      <dgm:prSet presAssocID="{B81076B4-DA90-4841-9707-6C4EAD4EC2BF}" presName="sp" presStyleCnt="0"/>
      <dgm:spPr/>
    </dgm:pt>
    <dgm:pt modelId="{4B227868-0B96-48B0-B2ED-5C5D4E700F30}" type="pres">
      <dgm:prSet presAssocID="{4192FF15-6AAE-49CF-B55A-DAC73E18E421}" presName="composite" presStyleCnt="0"/>
      <dgm:spPr/>
    </dgm:pt>
    <dgm:pt modelId="{B974701C-2207-4285-84EC-55B54497E53D}" type="pres">
      <dgm:prSet presAssocID="{4192FF15-6AAE-49CF-B55A-DAC73E18E421}" presName="parentText" presStyleLbl="alignNode1" presStyleIdx="1" presStyleCnt="2">
        <dgm:presLayoutVars>
          <dgm:chMax val="1"/>
          <dgm:bulletEnabled val="1"/>
        </dgm:presLayoutVars>
      </dgm:prSet>
      <dgm:spPr/>
      <dgm:t>
        <a:bodyPr/>
        <a:lstStyle/>
        <a:p>
          <a:endParaRPr lang="en-US"/>
        </a:p>
      </dgm:t>
    </dgm:pt>
    <dgm:pt modelId="{8B1F7091-023A-4D00-B50C-7844B3102638}" type="pres">
      <dgm:prSet presAssocID="{4192FF15-6AAE-49CF-B55A-DAC73E18E421}" presName="descendantText" presStyleLbl="alignAcc1" presStyleIdx="1" presStyleCnt="2">
        <dgm:presLayoutVars>
          <dgm:bulletEnabled val="1"/>
        </dgm:presLayoutVars>
      </dgm:prSet>
      <dgm:spPr/>
      <dgm:t>
        <a:bodyPr/>
        <a:lstStyle/>
        <a:p>
          <a:endParaRPr lang="id-ID"/>
        </a:p>
      </dgm:t>
    </dgm:pt>
  </dgm:ptLst>
  <dgm:cxnLst>
    <dgm:cxn modelId="{135CEFDC-9698-4421-B260-88D870213EE9}" srcId="{4192FF15-6AAE-49CF-B55A-DAC73E18E421}" destId="{57B55692-01D2-46CC-93B2-6C11D8156709}" srcOrd="0" destOrd="0" parTransId="{A2E0D4F0-8F46-4406-883F-C8666BE69DB8}" sibTransId="{BB313EFA-1AF6-4CE3-9B0C-5701F59F2DB1}"/>
    <dgm:cxn modelId="{486F479D-4693-4A68-A05B-80F2935DC7CE}" srcId="{ABA49665-79A0-4262-A133-C0D21D23F4B7}" destId="{D8C9E17D-43D8-4743-B904-F56E3EDDD301}" srcOrd="0" destOrd="0" parTransId="{1F4F37B3-A880-44CA-8048-8941D9F90363}" sibTransId="{B81076B4-DA90-4841-9707-6C4EAD4EC2BF}"/>
    <dgm:cxn modelId="{D718DA73-FC32-48AF-AC33-8515077FF159}" srcId="{D8C9E17D-43D8-4743-B904-F56E3EDDD301}" destId="{6829DAC9-D144-442B-9421-AA184B7D0985}" srcOrd="0" destOrd="0" parTransId="{1E452F8F-8CC4-4310-8F8F-01C6B5C86CB5}" sibTransId="{92CF952E-CAFB-4114-8C70-79AE5F88BD63}"/>
    <dgm:cxn modelId="{EE6AE2BE-AAED-47C0-A323-ADA5431F767A}" srcId="{ABA49665-79A0-4262-A133-C0D21D23F4B7}" destId="{4192FF15-6AAE-49CF-B55A-DAC73E18E421}" srcOrd="1" destOrd="0" parTransId="{CD12205A-385F-48C5-A55E-B68D9663AE44}" sibTransId="{83162800-8B7A-4647-AD10-E849A1657F3A}"/>
    <dgm:cxn modelId="{831327D9-B93F-41F6-AA40-4840E6150DA4}" type="presOf" srcId="{4192FF15-6AAE-49CF-B55A-DAC73E18E421}" destId="{B974701C-2207-4285-84EC-55B54497E53D}" srcOrd="0" destOrd="0" presId="urn:microsoft.com/office/officeart/2005/8/layout/chevron2"/>
    <dgm:cxn modelId="{24358EEC-A801-4CA2-9DC1-367E46AC7335}" type="presOf" srcId="{6829DAC9-D144-442B-9421-AA184B7D0985}" destId="{AAFB3A2D-49CD-4B2C-A4A8-1C419AEAF0CE}" srcOrd="0" destOrd="0" presId="urn:microsoft.com/office/officeart/2005/8/layout/chevron2"/>
    <dgm:cxn modelId="{B6C38356-6237-456A-8C38-8032BE82E365}" type="presOf" srcId="{ABA49665-79A0-4262-A133-C0D21D23F4B7}" destId="{F5F65C4E-07DC-44DA-B02E-20D9E442FFC0}" srcOrd="0" destOrd="0" presId="urn:microsoft.com/office/officeart/2005/8/layout/chevron2"/>
    <dgm:cxn modelId="{653C6597-CE6B-4241-8E9C-DE3FA467F80E}" type="presOf" srcId="{D8C9E17D-43D8-4743-B904-F56E3EDDD301}" destId="{8ECB2B5C-CAB2-40E2-BF64-F72CE066EB5F}" srcOrd="0" destOrd="0" presId="urn:microsoft.com/office/officeart/2005/8/layout/chevron2"/>
    <dgm:cxn modelId="{A9F0418D-BB1D-45CE-B5C8-63A9E6B32C86}" type="presOf" srcId="{57B55692-01D2-46CC-93B2-6C11D8156709}" destId="{8B1F7091-023A-4D00-B50C-7844B3102638}" srcOrd="0" destOrd="0" presId="urn:microsoft.com/office/officeart/2005/8/layout/chevron2"/>
    <dgm:cxn modelId="{DEE9A109-B93A-484D-BF07-AFEA1F3BDF55}" type="presParOf" srcId="{F5F65C4E-07DC-44DA-B02E-20D9E442FFC0}" destId="{9390EA51-B9EF-46C3-9B28-0FE9BCE05B0C}" srcOrd="0" destOrd="0" presId="urn:microsoft.com/office/officeart/2005/8/layout/chevron2"/>
    <dgm:cxn modelId="{B77AB498-AA4D-4420-AB26-B01E69001980}" type="presParOf" srcId="{9390EA51-B9EF-46C3-9B28-0FE9BCE05B0C}" destId="{8ECB2B5C-CAB2-40E2-BF64-F72CE066EB5F}" srcOrd="0" destOrd="0" presId="urn:microsoft.com/office/officeart/2005/8/layout/chevron2"/>
    <dgm:cxn modelId="{F8F96242-2FD8-407A-AB06-45550480D06A}" type="presParOf" srcId="{9390EA51-B9EF-46C3-9B28-0FE9BCE05B0C}" destId="{AAFB3A2D-49CD-4B2C-A4A8-1C419AEAF0CE}" srcOrd="1" destOrd="0" presId="urn:microsoft.com/office/officeart/2005/8/layout/chevron2"/>
    <dgm:cxn modelId="{892858BF-B80F-43DE-B36D-753277CFABF5}" type="presParOf" srcId="{F5F65C4E-07DC-44DA-B02E-20D9E442FFC0}" destId="{79E093C7-1E42-45F2-A787-0BE5BA30335F}" srcOrd="1" destOrd="0" presId="urn:microsoft.com/office/officeart/2005/8/layout/chevron2"/>
    <dgm:cxn modelId="{B38101A2-F6CA-4E23-B358-1B1114C8DE81}" type="presParOf" srcId="{F5F65C4E-07DC-44DA-B02E-20D9E442FFC0}" destId="{4B227868-0B96-48B0-B2ED-5C5D4E700F30}" srcOrd="2" destOrd="0" presId="urn:microsoft.com/office/officeart/2005/8/layout/chevron2"/>
    <dgm:cxn modelId="{E909AEFC-9351-4797-9AF9-0A143244EFF3}" type="presParOf" srcId="{4B227868-0B96-48B0-B2ED-5C5D4E700F30}" destId="{B974701C-2207-4285-84EC-55B54497E53D}" srcOrd="0" destOrd="0" presId="urn:microsoft.com/office/officeart/2005/8/layout/chevron2"/>
    <dgm:cxn modelId="{BCE56E1C-52BE-475C-979F-85F4405A9117}" type="presParOf" srcId="{4B227868-0B96-48B0-B2ED-5C5D4E700F30}" destId="{8B1F7091-023A-4D00-B50C-7844B3102638}"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75A900-0128-49D2-B306-37C9C87BC71A}" type="doc">
      <dgm:prSet loTypeId="urn:microsoft.com/office/officeart/2005/8/layout/list1" loCatId="list" qsTypeId="urn:microsoft.com/office/officeart/2005/8/quickstyle/3d2" qsCatId="3D" csTypeId="urn:microsoft.com/office/officeart/2005/8/colors/colorful4" csCatId="colorful" phldr="1"/>
      <dgm:spPr/>
      <dgm:t>
        <a:bodyPr/>
        <a:lstStyle/>
        <a:p>
          <a:endParaRPr lang="id-ID"/>
        </a:p>
      </dgm:t>
    </dgm:pt>
    <dgm:pt modelId="{F824A18A-D051-42E8-A63B-C2DEDD641F61}">
      <dgm:prSet phldrT="[Text]"/>
      <dgm:spPr/>
      <dgm:t>
        <a:bodyPr/>
        <a:lstStyle/>
        <a:p>
          <a:r>
            <a:rPr lang="en-US" dirty="0" smtClean="0"/>
            <a:t>M</a:t>
          </a:r>
          <a:r>
            <a:rPr lang="id-ID" dirty="0" smtClean="0"/>
            <a:t>icrosoft melakukan monopoli (persaingan tidak sehat)</a:t>
          </a:r>
          <a:endParaRPr lang="id-ID" dirty="0"/>
        </a:p>
      </dgm:t>
    </dgm:pt>
    <dgm:pt modelId="{AA585075-805A-4B71-B172-CE8A82A7BEDD}" type="parTrans" cxnId="{F3C81BEA-09C7-43A2-B037-64533E737534}">
      <dgm:prSet/>
      <dgm:spPr/>
      <dgm:t>
        <a:bodyPr/>
        <a:lstStyle/>
        <a:p>
          <a:endParaRPr lang="id-ID"/>
        </a:p>
      </dgm:t>
    </dgm:pt>
    <dgm:pt modelId="{4BCA2097-4524-42B5-9D23-310389652361}" type="sibTrans" cxnId="{F3C81BEA-09C7-43A2-B037-64533E737534}">
      <dgm:prSet/>
      <dgm:spPr/>
      <dgm:t>
        <a:bodyPr/>
        <a:lstStyle/>
        <a:p>
          <a:endParaRPr lang="id-ID"/>
        </a:p>
      </dgm:t>
    </dgm:pt>
    <dgm:pt modelId="{FACA535D-DC51-4650-9051-33B6DBA8A5A3}">
      <dgm:prSet/>
      <dgm:spPr/>
      <dgm:t>
        <a:bodyPr/>
        <a:lstStyle/>
        <a:p>
          <a:r>
            <a:rPr lang="en-US" dirty="0" smtClean="0"/>
            <a:t>Microsoft</a:t>
          </a:r>
          <a:r>
            <a:rPr lang="id-ID" dirty="0" smtClean="0"/>
            <a:t> telah menyalahgunakan monopoli itu</a:t>
          </a:r>
          <a:endParaRPr lang="en-US" dirty="0" smtClean="0"/>
        </a:p>
      </dgm:t>
    </dgm:pt>
    <dgm:pt modelId="{4CA948C6-AAA5-4C26-8E50-8878CC39B85C}" type="parTrans" cxnId="{457C8ACF-3A2C-414F-ADAE-9CBCDCEF56D6}">
      <dgm:prSet/>
      <dgm:spPr/>
      <dgm:t>
        <a:bodyPr/>
        <a:lstStyle/>
        <a:p>
          <a:endParaRPr lang="id-ID"/>
        </a:p>
      </dgm:t>
    </dgm:pt>
    <dgm:pt modelId="{577BFD0D-2DD3-4AEB-9F70-4E4ACCC34754}" type="sibTrans" cxnId="{457C8ACF-3A2C-414F-ADAE-9CBCDCEF56D6}">
      <dgm:prSet/>
      <dgm:spPr/>
      <dgm:t>
        <a:bodyPr/>
        <a:lstStyle/>
        <a:p>
          <a:endParaRPr lang="id-ID"/>
        </a:p>
      </dgm:t>
    </dgm:pt>
    <dgm:pt modelId="{E45E0980-342F-4B5D-B3C1-07090BD3A5B3}">
      <dgm:prSet/>
      <dgm:spPr/>
      <dgm:t>
        <a:bodyPr/>
        <a:lstStyle/>
        <a:p>
          <a:r>
            <a:rPr lang="en-US" dirty="0" smtClean="0"/>
            <a:t>K</a:t>
          </a:r>
          <a:r>
            <a:rPr lang="id-ID" dirty="0" smtClean="0"/>
            <a:t>onsumen maupun pesaing telah dirugikan</a:t>
          </a:r>
          <a:endParaRPr lang="en-US" dirty="0"/>
        </a:p>
      </dgm:t>
    </dgm:pt>
    <dgm:pt modelId="{5D1F89A1-6274-43A9-B28D-8EFFA30686DB}" type="parTrans" cxnId="{66A3D651-4A21-428E-9813-5D9DDB33E498}">
      <dgm:prSet/>
      <dgm:spPr/>
      <dgm:t>
        <a:bodyPr/>
        <a:lstStyle/>
        <a:p>
          <a:endParaRPr lang="id-ID"/>
        </a:p>
      </dgm:t>
    </dgm:pt>
    <dgm:pt modelId="{8C7C139B-9865-4964-8015-6D9B3296E500}" type="sibTrans" cxnId="{66A3D651-4A21-428E-9813-5D9DDB33E498}">
      <dgm:prSet/>
      <dgm:spPr/>
      <dgm:t>
        <a:bodyPr/>
        <a:lstStyle/>
        <a:p>
          <a:endParaRPr lang="id-ID"/>
        </a:p>
      </dgm:t>
    </dgm:pt>
    <dgm:pt modelId="{506D30C6-D3C4-4209-8FFA-431FCDDE1433}" type="pres">
      <dgm:prSet presAssocID="{BA75A900-0128-49D2-B306-37C9C87BC71A}" presName="linear" presStyleCnt="0">
        <dgm:presLayoutVars>
          <dgm:dir/>
          <dgm:animLvl val="lvl"/>
          <dgm:resizeHandles val="exact"/>
        </dgm:presLayoutVars>
      </dgm:prSet>
      <dgm:spPr/>
      <dgm:t>
        <a:bodyPr/>
        <a:lstStyle/>
        <a:p>
          <a:endParaRPr lang="en-US"/>
        </a:p>
      </dgm:t>
    </dgm:pt>
    <dgm:pt modelId="{6B6BCDBD-4F0E-45A2-9846-A0CA87532436}" type="pres">
      <dgm:prSet presAssocID="{F824A18A-D051-42E8-A63B-C2DEDD641F61}" presName="parentLin" presStyleCnt="0"/>
      <dgm:spPr/>
    </dgm:pt>
    <dgm:pt modelId="{7E3385DA-43DC-46B3-AC5D-ED348849B52F}" type="pres">
      <dgm:prSet presAssocID="{F824A18A-D051-42E8-A63B-C2DEDD641F61}" presName="parentLeftMargin" presStyleLbl="node1" presStyleIdx="0" presStyleCnt="3"/>
      <dgm:spPr/>
      <dgm:t>
        <a:bodyPr/>
        <a:lstStyle/>
        <a:p>
          <a:endParaRPr lang="en-US"/>
        </a:p>
      </dgm:t>
    </dgm:pt>
    <dgm:pt modelId="{DB61CA84-E6D3-4F47-BE2D-17E5C5E029F9}" type="pres">
      <dgm:prSet presAssocID="{F824A18A-D051-42E8-A63B-C2DEDD641F61}" presName="parentText" presStyleLbl="node1" presStyleIdx="0" presStyleCnt="3" custScaleX="114286" custScaleY="153721">
        <dgm:presLayoutVars>
          <dgm:chMax val="0"/>
          <dgm:bulletEnabled val="1"/>
        </dgm:presLayoutVars>
      </dgm:prSet>
      <dgm:spPr/>
      <dgm:t>
        <a:bodyPr/>
        <a:lstStyle/>
        <a:p>
          <a:endParaRPr lang="id-ID"/>
        </a:p>
      </dgm:t>
    </dgm:pt>
    <dgm:pt modelId="{88D2981F-A074-4BA2-B4A1-E253846C2AF2}" type="pres">
      <dgm:prSet presAssocID="{F824A18A-D051-42E8-A63B-C2DEDD641F61}" presName="negativeSpace" presStyleCnt="0"/>
      <dgm:spPr/>
    </dgm:pt>
    <dgm:pt modelId="{53C8413B-E027-4014-BE23-C9D63AEE5A68}" type="pres">
      <dgm:prSet presAssocID="{F824A18A-D051-42E8-A63B-C2DEDD641F61}" presName="childText" presStyleLbl="conFgAcc1" presStyleIdx="0" presStyleCnt="3">
        <dgm:presLayoutVars>
          <dgm:bulletEnabled val="1"/>
        </dgm:presLayoutVars>
      </dgm:prSet>
      <dgm:spPr/>
      <dgm:t>
        <a:bodyPr/>
        <a:lstStyle/>
        <a:p>
          <a:endParaRPr lang="id-ID"/>
        </a:p>
      </dgm:t>
    </dgm:pt>
    <dgm:pt modelId="{A9D2D935-A3D4-4259-8697-68E0512C9A9C}" type="pres">
      <dgm:prSet presAssocID="{4BCA2097-4524-42B5-9D23-310389652361}" presName="spaceBetweenRectangles" presStyleCnt="0"/>
      <dgm:spPr/>
    </dgm:pt>
    <dgm:pt modelId="{4CB157FD-CEA5-4652-919D-DB6D1FB10773}" type="pres">
      <dgm:prSet presAssocID="{FACA535D-DC51-4650-9051-33B6DBA8A5A3}" presName="parentLin" presStyleCnt="0"/>
      <dgm:spPr/>
    </dgm:pt>
    <dgm:pt modelId="{921EC894-B7D6-41C5-A907-ADFBF747F203}" type="pres">
      <dgm:prSet presAssocID="{FACA535D-DC51-4650-9051-33B6DBA8A5A3}" presName="parentLeftMargin" presStyleLbl="node1" presStyleIdx="0" presStyleCnt="3"/>
      <dgm:spPr/>
      <dgm:t>
        <a:bodyPr/>
        <a:lstStyle/>
        <a:p>
          <a:endParaRPr lang="en-US"/>
        </a:p>
      </dgm:t>
    </dgm:pt>
    <dgm:pt modelId="{7D8A9500-E9A5-48E2-AE20-528C5F605D15}" type="pres">
      <dgm:prSet presAssocID="{FACA535D-DC51-4650-9051-33B6DBA8A5A3}" presName="parentText" presStyleLbl="node1" presStyleIdx="1" presStyleCnt="3" custScaleX="114286" custScaleY="153721">
        <dgm:presLayoutVars>
          <dgm:chMax val="0"/>
          <dgm:bulletEnabled val="1"/>
        </dgm:presLayoutVars>
      </dgm:prSet>
      <dgm:spPr/>
      <dgm:t>
        <a:bodyPr/>
        <a:lstStyle/>
        <a:p>
          <a:endParaRPr lang="id-ID"/>
        </a:p>
      </dgm:t>
    </dgm:pt>
    <dgm:pt modelId="{91F51226-D120-415F-AF9B-BB1AF3A78092}" type="pres">
      <dgm:prSet presAssocID="{FACA535D-DC51-4650-9051-33B6DBA8A5A3}" presName="negativeSpace" presStyleCnt="0"/>
      <dgm:spPr/>
    </dgm:pt>
    <dgm:pt modelId="{AF96729C-3E8F-4974-ACE4-78B5BFD1E289}" type="pres">
      <dgm:prSet presAssocID="{FACA535D-DC51-4650-9051-33B6DBA8A5A3}" presName="childText" presStyleLbl="conFgAcc1" presStyleIdx="1" presStyleCnt="3">
        <dgm:presLayoutVars>
          <dgm:bulletEnabled val="1"/>
        </dgm:presLayoutVars>
      </dgm:prSet>
      <dgm:spPr/>
      <dgm:t>
        <a:bodyPr/>
        <a:lstStyle/>
        <a:p>
          <a:endParaRPr lang="id-ID"/>
        </a:p>
      </dgm:t>
    </dgm:pt>
    <dgm:pt modelId="{4D8B97D1-9E83-4355-9952-FAD07E9C4A8A}" type="pres">
      <dgm:prSet presAssocID="{577BFD0D-2DD3-4AEB-9F70-4E4ACCC34754}" presName="spaceBetweenRectangles" presStyleCnt="0"/>
      <dgm:spPr/>
    </dgm:pt>
    <dgm:pt modelId="{673921AE-9544-4A4C-82B0-747E486588AD}" type="pres">
      <dgm:prSet presAssocID="{E45E0980-342F-4B5D-B3C1-07090BD3A5B3}" presName="parentLin" presStyleCnt="0"/>
      <dgm:spPr/>
    </dgm:pt>
    <dgm:pt modelId="{824605BA-2998-49E6-B6A6-7F95AE8054F4}" type="pres">
      <dgm:prSet presAssocID="{E45E0980-342F-4B5D-B3C1-07090BD3A5B3}" presName="parentLeftMargin" presStyleLbl="node1" presStyleIdx="1" presStyleCnt="3"/>
      <dgm:spPr/>
      <dgm:t>
        <a:bodyPr/>
        <a:lstStyle/>
        <a:p>
          <a:endParaRPr lang="en-US"/>
        </a:p>
      </dgm:t>
    </dgm:pt>
    <dgm:pt modelId="{278E2003-0266-437E-BD9C-CA3DA5A84DBE}" type="pres">
      <dgm:prSet presAssocID="{E45E0980-342F-4B5D-B3C1-07090BD3A5B3}" presName="parentText" presStyleLbl="node1" presStyleIdx="2" presStyleCnt="3" custScaleX="114286" custScaleY="153721">
        <dgm:presLayoutVars>
          <dgm:chMax val="0"/>
          <dgm:bulletEnabled val="1"/>
        </dgm:presLayoutVars>
      </dgm:prSet>
      <dgm:spPr/>
      <dgm:t>
        <a:bodyPr/>
        <a:lstStyle/>
        <a:p>
          <a:endParaRPr lang="en-US"/>
        </a:p>
      </dgm:t>
    </dgm:pt>
    <dgm:pt modelId="{287B4CD1-1A94-40F6-A308-9DE1C246C6AA}" type="pres">
      <dgm:prSet presAssocID="{E45E0980-342F-4B5D-B3C1-07090BD3A5B3}" presName="negativeSpace" presStyleCnt="0"/>
      <dgm:spPr/>
    </dgm:pt>
    <dgm:pt modelId="{DA03571B-B0AD-4636-8706-397609E3A86E}" type="pres">
      <dgm:prSet presAssocID="{E45E0980-342F-4B5D-B3C1-07090BD3A5B3}" presName="childText" presStyleLbl="conFgAcc1" presStyleIdx="2" presStyleCnt="3">
        <dgm:presLayoutVars>
          <dgm:bulletEnabled val="1"/>
        </dgm:presLayoutVars>
      </dgm:prSet>
      <dgm:spPr/>
    </dgm:pt>
  </dgm:ptLst>
  <dgm:cxnLst>
    <dgm:cxn modelId="{63EE1F6B-42D1-48D1-A3FE-6A01048916AE}" type="presOf" srcId="{F824A18A-D051-42E8-A63B-C2DEDD641F61}" destId="{DB61CA84-E6D3-4F47-BE2D-17E5C5E029F9}" srcOrd="1" destOrd="0" presId="urn:microsoft.com/office/officeart/2005/8/layout/list1"/>
    <dgm:cxn modelId="{D79C7BF6-DA77-4170-95C3-3FF0D568B3A5}" type="presOf" srcId="{E45E0980-342F-4B5D-B3C1-07090BD3A5B3}" destId="{824605BA-2998-49E6-B6A6-7F95AE8054F4}" srcOrd="0" destOrd="0" presId="urn:microsoft.com/office/officeart/2005/8/layout/list1"/>
    <dgm:cxn modelId="{F3C81BEA-09C7-43A2-B037-64533E737534}" srcId="{BA75A900-0128-49D2-B306-37C9C87BC71A}" destId="{F824A18A-D051-42E8-A63B-C2DEDD641F61}" srcOrd="0" destOrd="0" parTransId="{AA585075-805A-4B71-B172-CE8A82A7BEDD}" sibTransId="{4BCA2097-4524-42B5-9D23-310389652361}"/>
    <dgm:cxn modelId="{7302EC56-1978-40BC-AA64-14F86BE122D5}" type="presOf" srcId="{BA75A900-0128-49D2-B306-37C9C87BC71A}" destId="{506D30C6-D3C4-4209-8FFA-431FCDDE1433}" srcOrd="0" destOrd="0" presId="urn:microsoft.com/office/officeart/2005/8/layout/list1"/>
    <dgm:cxn modelId="{7D6C9EC9-B155-4938-A33F-8B369C26D9BF}" type="presOf" srcId="{FACA535D-DC51-4650-9051-33B6DBA8A5A3}" destId="{921EC894-B7D6-41C5-A907-ADFBF747F203}" srcOrd="0" destOrd="0" presId="urn:microsoft.com/office/officeart/2005/8/layout/list1"/>
    <dgm:cxn modelId="{457C8ACF-3A2C-414F-ADAE-9CBCDCEF56D6}" srcId="{BA75A900-0128-49D2-B306-37C9C87BC71A}" destId="{FACA535D-DC51-4650-9051-33B6DBA8A5A3}" srcOrd="1" destOrd="0" parTransId="{4CA948C6-AAA5-4C26-8E50-8878CC39B85C}" sibTransId="{577BFD0D-2DD3-4AEB-9F70-4E4ACCC34754}"/>
    <dgm:cxn modelId="{BF545BAF-9593-43D8-A1B2-4D4D6C348A4E}" type="presOf" srcId="{F824A18A-D051-42E8-A63B-C2DEDD641F61}" destId="{7E3385DA-43DC-46B3-AC5D-ED348849B52F}" srcOrd="0" destOrd="0" presId="urn:microsoft.com/office/officeart/2005/8/layout/list1"/>
    <dgm:cxn modelId="{968CD5D1-6592-4BCC-92BE-2898CA6C5B40}" type="presOf" srcId="{E45E0980-342F-4B5D-B3C1-07090BD3A5B3}" destId="{278E2003-0266-437E-BD9C-CA3DA5A84DBE}" srcOrd="1" destOrd="0" presId="urn:microsoft.com/office/officeart/2005/8/layout/list1"/>
    <dgm:cxn modelId="{A90DFF1B-E2ED-4E70-92B2-7E6E94E41F9B}" type="presOf" srcId="{FACA535D-DC51-4650-9051-33B6DBA8A5A3}" destId="{7D8A9500-E9A5-48E2-AE20-528C5F605D15}" srcOrd="1" destOrd="0" presId="urn:microsoft.com/office/officeart/2005/8/layout/list1"/>
    <dgm:cxn modelId="{66A3D651-4A21-428E-9813-5D9DDB33E498}" srcId="{BA75A900-0128-49D2-B306-37C9C87BC71A}" destId="{E45E0980-342F-4B5D-B3C1-07090BD3A5B3}" srcOrd="2" destOrd="0" parTransId="{5D1F89A1-6274-43A9-B28D-8EFFA30686DB}" sibTransId="{8C7C139B-9865-4964-8015-6D9B3296E500}"/>
    <dgm:cxn modelId="{0FEDDEAF-4C00-4BC3-A4B3-14DD2D07FB61}" type="presParOf" srcId="{506D30C6-D3C4-4209-8FFA-431FCDDE1433}" destId="{6B6BCDBD-4F0E-45A2-9846-A0CA87532436}" srcOrd="0" destOrd="0" presId="urn:microsoft.com/office/officeart/2005/8/layout/list1"/>
    <dgm:cxn modelId="{4C627A9D-965B-41B5-9512-C1AEEC048E99}" type="presParOf" srcId="{6B6BCDBD-4F0E-45A2-9846-A0CA87532436}" destId="{7E3385DA-43DC-46B3-AC5D-ED348849B52F}" srcOrd="0" destOrd="0" presId="urn:microsoft.com/office/officeart/2005/8/layout/list1"/>
    <dgm:cxn modelId="{250164EF-B500-45C3-BC34-01F278ABC96F}" type="presParOf" srcId="{6B6BCDBD-4F0E-45A2-9846-A0CA87532436}" destId="{DB61CA84-E6D3-4F47-BE2D-17E5C5E029F9}" srcOrd="1" destOrd="0" presId="urn:microsoft.com/office/officeart/2005/8/layout/list1"/>
    <dgm:cxn modelId="{0D28247B-2866-433C-9055-C458C454D6B6}" type="presParOf" srcId="{506D30C6-D3C4-4209-8FFA-431FCDDE1433}" destId="{88D2981F-A074-4BA2-B4A1-E253846C2AF2}" srcOrd="1" destOrd="0" presId="urn:microsoft.com/office/officeart/2005/8/layout/list1"/>
    <dgm:cxn modelId="{7510E248-E4E1-4245-AAEB-DE31112B27D7}" type="presParOf" srcId="{506D30C6-D3C4-4209-8FFA-431FCDDE1433}" destId="{53C8413B-E027-4014-BE23-C9D63AEE5A68}" srcOrd="2" destOrd="0" presId="urn:microsoft.com/office/officeart/2005/8/layout/list1"/>
    <dgm:cxn modelId="{4AE50F94-B210-4FC4-B67C-07FD848E72BA}" type="presParOf" srcId="{506D30C6-D3C4-4209-8FFA-431FCDDE1433}" destId="{A9D2D935-A3D4-4259-8697-68E0512C9A9C}" srcOrd="3" destOrd="0" presId="urn:microsoft.com/office/officeart/2005/8/layout/list1"/>
    <dgm:cxn modelId="{2575409F-F7B1-4D61-91BA-3988466B3519}" type="presParOf" srcId="{506D30C6-D3C4-4209-8FFA-431FCDDE1433}" destId="{4CB157FD-CEA5-4652-919D-DB6D1FB10773}" srcOrd="4" destOrd="0" presId="urn:microsoft.com/office/officeart/2005/8/layout/list1"/>
    <dgm:cxn modelId="{AAE3BA46-9ED7-4E12-B172-7258CBA6730A}" type="presParOf" srcId="{4CB157FD-CEA5-4652-919D-DB6D1FB10773}" destId="{921EC894-B7D6-41C5-A907-ADFBF747F203}" srcOrd="0" destOrd="0" presId="urn:microsoft.com/office/officeart/2005/8/layout/list1"/>
    <dgm:cxn modelId="{96D5253F-C5E1-47E0-B495-061D33D6F68C}" type="presParOf" srcId="{4CB157FD-CEA5-4652-919D-DB6D1FB10773}" destId="{7D8A9500-E9A5-48E2-AE20-528C5F605D15}" srcOrd="1" destOrd="0" presId="urn:microsoft.com/office/officeart/2005/8/layout/list1"/>
    <dgm:cxn modelId="{1E6255F8-2CF8-477B-90EF-6842E3B9E7B6}" type="presParOf" srcId="{506D30C6-D3C4-4209-8FFA-431FCDDE1433}" destId="{91F51226-D120-415F-AF9B-BB1AF3A78092}" srcOrd="5" destOrd="0" presId="urn:microsoft.com/office/officeart/2005/8/layout/list1"/>
    <dgm:cxn modelId="{DFBF70C8-89F8-4793-9612-58635DACE0D8}" type="presParOf" srcId="{506D30C6-D3C4-4209-8FFA-431FCDDE1433}" destId="{AF96729C-3E8F-4974-ACE4-78B5BFD1E289}" srcOrd="6" destOrd="0" presId="urn:microsoft.com/office/officeart/2005/8/layout/list1"/>
    <dgm:cxn modelId="{209128AE-AE9A-4CCC-A71B-497958B85E54}" type="presParOf" srcId="{506D30C6-D3C4-4209-8FFA-431FCDDE1433}" destId="{4D8B97D1-9E83-4355-9952-FAD07E9C4A8A}" srcOrd="7" destOrd="0" presId="urn:microsoft.com/office/officeart/2005/8/layout/list1"/>
    <dgm:cxn modelId="{4B24F178-A102-4762-B07A-087FE9BCC72B}" type="presParOf" srcId="{506D30C6-D3C4-4209-8FFA-431FCDDE1433}" destId="{673921AE-9544-4A4C-82B0-747E486588AD}" srcOrd="8" destOrd="0" presId="urn:microsoft.com/office/officeart/2005/8/layout/list1"/>
    <dgm:cxn modelId="{9F1D672D-A1AA-45CB-B94F-F7B0B7A14EFC}" type="presParOf" srcId="{673921AE-9544-4A4C-82B0-747E486588AD}" destId="{824605BA-2998-49E6-B6A6-7F95AE8054F4}" srcOrd="0" destOrd="0" presId="urn:microsoft.com/office/officeart/2005/8/layout/list1"/>
    <dgm:cxn modelId="{4350B379-7DF3-4269-80B1-96B5A9CD84A5}" type="presParOf" srcId="{673921AE-9544-4A4C-82B0-747E486588AD}" destId="{278E2003-0266-437E-BD9C-CA3DA5A84DBE}" srcOrd="1" destOrd="0" presId="urn:microsoft.com/office/officeart/2005/8/layout/list1"/>
    <dgm:cxn modelId="{D5CB4242-0D28-4366-B695-3F074184C1A1}" type="presParOf" srcId="{506D30C6-D3C4-4209-8FFA-431FCDDE1433}" destId="{287B4CD1-1A94-40F6-A308-9DE1C246C6AA}" srcOrd="9" destOrd="0" presId="urn:microsoft.com/office/officeart/2005/8/layout/list1"/>
    <dgm:cxn modelId="{23F18CB5-2059-4620-8502-9FBE40CD33E5}" type="presParOf" srcId="{506D30C6-D3C4-4209-8FFA-431FCDDE1433}" destId="{DA03571B-B0AD-4636-8706-397609E3A86E}" srcOrd="10"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EAAE556-D4F8-4AC1-BB4A-E29F53E33EA2}" type="doc">
      <dgm:prSet loTypeId="urn:microsoft.com/office/officeart/2005/8/layout/vList3#1" loCatId="list" qsTypeId="urn:microsoft.com/office/officeart/2005/8/quickstyle/simple4" qsCatId="simple" csTypeId="urn:microsoft.com/office/officeart/2005/8/colors/colorful4" csCatId="colorful" phldr="1"/>
      <dgm:spPr/>
    </dgm:pt>
    <dgm:pt modelId="{68BD3D98-EF0D-4A15-B92F-4B80575EDAD0}">
      <dgm:prSet phldrT="[Text]" custT="1"/>
      <dgm:spPr/>
      <dgm:t>
        <a:bodyPr/>
        <a:lstStyle/>
        <a:p>
          <a:r>
            <a:rPr lang="id-ID" sz="1600" dirty="0" smtClean="0">
              <a:solidFill>
                <a:schemeClr val="tx1"/>
              </a:solidFill>
            </a:rPr>
            <a:t>Pesaing utama microsoft adalah Netscape  yang dimiliki browser navigator  kesulitan untuk bersaing dipasar software.</a:t>
          </a:r>
          <a:endParaRPr lang="id-ID" sz="1600" dirty="0">
            <a:solidFill>
              <a:schemeClr val="tx1"/>
            </a:solidFill>
          </a:endParaRPr>
        </a:p>
      </dgm:t>
    </dgm:pt>
    <dgm:pt modelId="{D2A0E0D6-878F-4C35-85FC-9ACB93342D6A}" type="parTrans" cxnId="{DC431E67-33AC-4A02-86DB-D0F2C17689B1}">
      <dgm:prSet/>
      <dgm:spPr/>
      <dgm:t>
        <a:bodyPr/>
        <a:lstStyle/>
        <a:p>
          <a:endParaRPr lang="id-ID"/>
        </a:p>
      </dgm:t>
    </dgm:pt>
    <dgm:pt modelId="{C4D22FFD-69D7-4878-BDDF-78E7795CF91E}" type="sibTrans" cxnId="{DC431E67-33AC-4A02-86DB-D0F2C17689B1}">
      <dgm:prSet/>
      <dgm:spPr/>
      <dgm:t>
        <a:bodyPr/>
        <a:lstStyle/>
        <a:p>
          <a:endParaRPr lang="id-ID"/>
        </a:p>
      </dgm:t>
    </dgm:pt>
    <dgm:pt modelId="{27106D4A-7373-4284-9B1B-02EDF189674E}">
      <dgm:prSet phldrT="[Text]" custT="1"/>
      <dgm:spPr/>
      <dgm:t>
        <a:bodyPr/>
        <a:lstStyle/>
        <a:p>
          <a:r>
            <a:rPr lang="en-US" sz="1600" dirty="0" smtClean="0">
              <a:solidFill>
                <a:schemeClr val="tx1"/>
              </a:solidFill>
            </a:rPr>
            <a:t>M</a:t>
          </a:r>
          <a:r>
            <a:rPr lang="id-ID" sz="1600" dirty="0" smtClean="0">
              <a:solidFill>
                <a:schemeClr val="tx1"/>
              </a:solidFill>
            </a:rPr>
            <a:t>icrosoft, </a:t>
          </a:r>
          <a:r>
            <a:rPr lang="en-US" sz="1600" dirty="0" smtClean="0">
              <a:solidFill>
                <a:schemeClr val="tx1"/>
              </a:solidFill>
            </a:rPr>
            <a:t>A</a:t>
          </a:r>
          <a:r>
            <a:rPr lang="id-ID" sz="1600" dirty="0" smtClean="0">
              <a:solidFill>
                <a:schemeClr val="tx1"/>
              </a:solidFill>
            </a:rPr>
            <a:t>pple, IBM, </a:t>
          </a:r>
          <a:r>
            <a:rPr lang="en-US" sz="1600" dirty="0" smtClean="0">
              <a:solidFill>
                <a:schemeClr val="tx1"/>
              </a:solidFill>
            </a:rPr>
            <a:t>Sun</a:t>
          </a:r>
          <a:r>
            <a:rPr lang="id-ID" sz="1600" dirty="0" smtClean="0">
              <a:solidFill>
                <a:schemeClr val="tx1"/>
              </a:solidFill>
            </a:rPr>
            <a:t>, Novell, dan lain-lain </a:t>
          </a:r>
          <a:r>
            <a:rPr lang="en-US" sz="1600" dirty="0" err="1" smtClean="0">
              <a:solidFill>
                <a:schemeClr val="tx1"/>
              </a:solidFill>
            </a:rPr>
            <a:t>dipaksa</a:t>
          </a:r>
          <a:r>
            <a:rPr lang="en-US" sz="1600" dirty="0" smtClean="0">
              <a:solidFill>
                <a:schemeClr val="tx1"/>
              </a:solidFill>
            </a:rPr>
            <a:t> </a:t>
          </a:r>
          <a:r>
            <a:rPr lang="en-US" sz="1600" dirty="0" err="1" smtClean="0">
              <a:solidFill>
                <a:schemeClr val="tx1"/>
              </a:solidFill>
            </a:rPr>
            <a:t>untuk</a:t>
          </a:r>
          <a:r>
            <a:rPr lang="en-US" sz="1600" dirty="0" smtClean="0">
              <a:solidFill>
                <a:schemeClr val="tx1"/>
              </a:solidFill>
            </a:rPr>
            <a:t> </a:t>
          </a:r>
          <a:r>
            <a:rPr lang="en-US" sz="1600" dirty="0" err="1" smtClean="0">
              <a:solidFill>
                <a:schemeClr val="tx1"/>
              </a:solidFill>
            </a:rPr>
            <a:t>memuat</a:t>
          </a:r>
          <a:r>
            <a:rPr lang="en-US" sz="1600" dirty="0" smtClean="0">
              <a:solidFill>
                <a:schemeClr val="tx1"/>
              </a:solidFill>
            </a:rPr>
            <a:t> program - program </a:t>
          </a:r>
          <a:r>
            <a:rPr lang="en-US" sz="1600" dirty="0" err="1" smtClean="0">
              <a:solidFill>
                <a:schemeClr val="tx1"/>
              </a:solidFill>
            </a:rPr>
            <a:t>microsoft</a:t>
          </a:r>
          <a:r>
            <a:rPr lang="en-US" sz="1600" dirty="0" smtClean="0">
              <a:solidFill>
                <a:schemeClr val="tx1"/>
              </a:solidFill>
            </a:rPr>
            <a:t> </a:t>
          </a:r>
          <a:r>
            <a:rPr lang="en-US" sz="1600" dirty="0" err="1" smtClean="0">
              <a:solidFill>
                <a:schemeClr val="tx1"/>
              </a:solidFill>
            </a:rPr>
            <a:t>sebagai</a:t>
          </a:r>
          <a:r>
            <a:rPr lang="en-US" sz="1600" dirty="0" smtClean="0">
              <a:solidFill>
                <a:schemeClr val="tx1"/>
              </a:solidFill>
            </a:rPr>
            <a:t> </a:t>
          </a:r>
          <a:r>
            <a:rPr lang="en-US" sz="1600" i="1" dirty="0" smtClean="0">
              <a:solidFill>
                <a:schemeClr val="tx1"/>
              </a:solidFill>
            </a:rPr>
            <a:t>start site</a:t>
          </a:r>
          <a:r>
            <a:rPr lang="en-US" sz="1600" dirty="0" smtClean="0">
              <a:solidFill>
                <a:schemeClr val="tx1"/>
              </a:solidFill>
            </a:rPr>
            <a:t> , </a:t>
          </a:r>
          <a:r>
            <a:rPr lang="en-US" sz="1600" dirty="0" err="1" smtClean="0">
              <a:solidFill>
                <a:schemeClr val="tx1"/>
              </a:solidFill>
            </a:rPr>
            <a:t>artinya</a:t>
          </a:r>
          <a:r>
            <a:rPr lang="en-US" sz="1600" dirty="0" smtClean="0">
              <a:solidFill>
                <a:schemeClr val="tx1"/>
              </a:solidFill>
            </a:rPr>
            <a:t> </a:t>
          </a:r>
          <a:r>
            <a:rPr lang="en-US" sz="1600" dirty="0" err="1" smtClean="0">
              <a:solidFill>
                <a:schemeClr val="tx1"/>
              </a:solidFill>
            </a:rPr>
            <a:t>penyatuan</a:t>
          </a:r>
          <a:r>
            <a:rPr lang="en-US" sz="1600" dirty="0" smtClean="0">
              <a:solidFill>
                <a:schemeClr val="tx1"/>
              </a:solidFill>
            </a:rPr>
            <a:t> Explorer </a:t>
          </a:r>
          <a:r>
            <a:rPr lang="en-US" sz="1600" dirty="0" err="1" smtClean="0">
              <a:solidFill>
                <a:schemeClr val="tx1"/>
              </a:solidFill>
            </a:rPr>
            <a:t>dengan</a:t>
          </a:r>
          <a:r>
            <a:rPr lang="en-US" sz="1600" dirty="0" smtClean="0">
              <a:solidFill>
                <a:schemeClr val="tx1"/>
              </a:solidFill>
            </a:rPr>
            <a:t> system </a:t>
          </a:r>
          <a:r>
            <a:rPr lang="en-US" sz="1600" dirty="0" err="1" smtClean="0">
              <a:solidFill>
                <a:schemeClr val="tx1"/>
              </a:solidFill>
            </a:rPr>
            <a:t>operasional</a:t>
          </a:r>
          <a:r>
            <a:rPr lang="en-US" sz="1600" dirty="0" smtClean="0">
              <a:solidFill>
                <a:schemeClr val="tx1"/>
              </a:solidFill>
            </a:rPr>
            <a:t> Windows </a:t>
          </a:r>
          <a:r>
            <a:rPr lang="en-US" sz="1600" dirty="0" err="1" smtClean="0">
              <a:solidFill>
                <a:schemeClr val="tx1"/>
              </a:solidFill>
            </a:rPr>
            <a:t>tentu</a:t>
          </a:r>
          <a:r>
            <a:rPr lang="en-US" sz="1600" dirty="0" smtClean="0">
              <a:solidFill>
                <a:schemeClr val="tx1"/>
              </a:solidFill>
            </a:rPr>
            <a:t> </a:t>
          </a:r>
          <a:r>
            <a:rPr lang="en-US" sz="1600" dirty="0" err="1" smtClean="0">
              <a:solidFill>
                <a:schemeClr val="tx1"/>
              </a:solidFill>
            </a:rPr>
            <a:t>menyulitkan</a:t>
          </a:r>
          <a:r>
            <a:rPr lang="en-US" sz="1600" dirty="0" smtClean="0">
              <a:solidFill>
                <a:schemeClr val="tx1"/>
              </a:solidFill>
            </a:rPr>
            <a:t> </a:t>
          </a:r>
          <a:r>
            <a:rPr lang="en-US" sz="1600" dirty="0" err="1" smtClean="0">
              <a:solidFill>
                <a:schemeClr val="tx1"/>
              </a:solidFill>
            </a:rPr>
            <a:t>pesaing</a:t>
          </a:r>
          <a:r>
            <a:rPr lang="en-US" sz="1600" dirty="0" smtClean="0">
              <a:solidFill>
                <a:schemeClr val="tx1"/>
              </a:solidFill>
            </a:rPr>
            <a:t> </a:t>
          </a:r>
          <a:r>
            <a:rPr lang="en-US" sz="1600" dirty="0" err="1" smtClean="0">
              <a:solidFill>
                <a:schemeClr val="tx1"/>
              </a:solidFill>
            </a:rPr>
            <a:t>lainnya</a:t>
          </a:r>
          <a:r>
            <a:rPr lang="id-ID" sz="1600" dirty="0" smtClean="0">
              <a:solidFill>
                <a:schemeClr val="tx1"/>
              </a:solidFill>
            </a:rPr>
            <a:t>. </a:t>
          </a:r>
          <a:endParaRPr lang="id-ID" sz="1600" dirty="0">
            <a:solidFill>
              <a:schemeClr val="tx1"/>
            </a:solidFill>
          </a:endParaRPr>
        </a:p>
      </dgm:t>
    </dgm:pt>
    <dgm:pt modelId="{AD19F1F5-A356-4791-B79F-6ABFBDFB8A05}" type="parTrans" cxnId="{70BE8C34-DB65-4BAB-978A-D538F8A65510}">
      <dgm:prSet/>
      <dgm:spPr/>
      <dgm:t>
        <a:bodyPr/>
        <a:lstStyle/>
        <a:p>
          <a:endParaRPr lang="id-ID"/>
        </a:p>
      </dgm:t>
    </dgm:pt>
    <dgm:pt modelId="{094799E0-2E2D-4B65-9D38-3710428EBABB}" type="sibTrans" cxnId="{70BE8C34-DB65-4BAB-978A-D538F8A65510}">
      <dgm:prSet/>
      <dgm:spPr/>
      <dgm:t>
        <a:bodyPr/>
        <a:lstStyle/>
        <a:p>
          <a:endParaRPr lang="id-ID"/>
        </a:p>
      </dgm:t>
    </dgm:pt>
    <dgm:pt modelId="{530FA595-D0D3-41F5-842B-74F77A893290}">
      <dgm:prSet phldrT="[Text]" custT="1"/>
      <dgm:spPr/>
      <dgm:t>
        <a:bodyPr/>
        <a:lstStyle/>
        <a:p>
          <a:r>
            <a:rPr lang="en-US" sz="1600" dirty="0" err="1" smtClean="0">
              <a:solidFill>
                <a:schemeClr val="tx1"/>
              </a:solidFill>
            </a:rPr>
            <a:t>Masih</a:t>
          </a:r>
          <a:r>
            <a:rPr lang="en-US" sz="1600" dirty="0" smtClean="0">
              <a:solidFill>
                <a:schemeClr val="tx1"/>
              </a:solidFill>
            </a:rPr>
            <a:t> </a:t>
          </a:r>
          <a:r>
            <a:rPr lang="en-US" sz="1600" dirty="0" err="1" smtClean="0">
              <a:solidFill>
                <a:schemeClr val="tx1"/>
              </a:solidFill>
            </a:rPr>
            <a:t>lagi</a:t>
          </a:r>
          <a:r>
            <a:rPr lang="en-US" sz="1600" dirty="0" smtClean="0">
              <a:solidFill>
                <a:schemeClr val="tx1"/>
              </a:solidFill>
            </a:rPr>
            <a:t>, Microsoft </a:t>
          </a:r>
          <a:r>
            <a:rPr lang="en-US" sz="1600" dirty="0" err="1" smtClean="0">
              <a:solidFill>
                <a:schemeClr val="tx1"/>
              </a:solidFill>
            </a:rPr>
            <a:t>secara</a:t>
          </a:r>
          <a:r>
            <a:rPr lang="en-US" sz="1600" dirty="0" smtClean="0">
              <a:solidFill>
                <a:schemeClr val="tx1"/>
              </a:solidFill>
            </a:rPr>
            <a:t> se</a:t>
          </a:r>
          <a:r>
            <a:rPr lang="id-ID" sz="1600" dirty="0" smtClean="0">
              <a:solidFill>
                <a:schemeClr val="tx1"/>
              </a:solidFill>
            </a:rPr>
            <a:t>pihak </a:t>
          </a:r>
          <a:r>
            <a:rPr lang="en-US" sz="1600" dirty="0" err="1" smtClean="0">
              <a:solidFill>
                <a:schemeClr val="tx1"/>
              </a:solidFill>
            </a:rPr>
            <a:t>merubah</a:t>
          </a:r>
          <a:r>
            <a:rPr lang="en-US" sz="1600" dirty="0" smtClean="0">
              <a:solidFill>
                <a:schemeClr val="tx1"/>
              </a:solidFill>
            </a:rPr>
            <a:t> program Java yang </a:t>
          </a:r>
          <a:r>
            <a:rPr lang="en-US" sz="1600" dirty="0" err="1" smtClean="0">
              <a:solidFill>
                <a:schemeClr val="tx1"/>
              </a:solidFill>
            </a:rPr>
            <a:t>dipakai</a:t>
          </a:r>
          <a:r>
            <a:rPr lang="en-US" sz="1600" dirty="0" smtClean="0">
              <a:solidFill>
                <a:schemeClr val="tx1"/>
              </a:solidFill>
            </a:rPr>
            <a:t> </a:t>
          </a:r>
          <a:r>
            <a:rPr lang="en-US" sz="1600" dirty="0" err="1" smtClean="0">
              <a:solidFill>
                <a:schemeClr val="tx1"/>
              </a:solidFill>
            </a:rPr>
            <a:t>untuk</a:t>
          </a:r>
          <a:r>
            <a:rPr lang="en-US" sz="1600" dirty="0" smtClean="0">
              <a:solidFill>
                <a:schemeClr val="tx1"/>
              </a:solidFill>
            </a:rPr>
            <a:t> Internet , yang </a:t>
          </a:r>
          <a:r>
            <a:rPr lang="en-US" sz="1600" dirty="0" err="1" smtClean="0">
              <a:solidFill>
                <a:schemeClr val="tx1"/>
              </a:solidFill>
            </a:rPr>
            <a:t>sebenarnya</a:t>
          </a:r>
          <a:r>
            <a:rPr lang="en-US" sz="1600" dirty="0" smtClean="0">
              <a:solidFill>
                <a:schemeClr val="tx1"/>
              </a:solidFill>
            </a:rPr>
            <a:t> </a:t>
          </a:r>
          <a:r>
            <a:rPr lang="en-US" sz="1600" dirty="0" err="1" smtClean="0">
              <a:solidFill>
                <a:schemeClr val="tx1"/>
              </a:solidFill>
            </a:rPr>
            <a:t>ini</a:t>
          </a:r>
          <a:r>
            <a:rPr lang="en-US" sz="1600" dirty="0" smtClean="0">
              <a:solidFill>
                <a:schemeClr val="tx1"/>
              </a:solidFill>
            </a:rPr>
            <a:t> </a:t>
          </a:r>
          <a:r>
            <a:rPr lang="en-US" sz="1600" dirty="0" err="1" smtClean="0">
              <a:solidFill>
                <a:schemeClr val="tx1"/>
              </a:solidFill>
            </a:rPr>
            <a:t>merupakan</a:t>
          </a:r>
          <a:r>
            <a:rPr lang="en-US" sz="1600" dirty="0" smtClean="0">
              <a:solidFill>
                <a:schemeClr val="tx1"/>
              </a:solidFill>
            </a:rPr>
            <a:t> </a:t>
          </a:r>
          <a:r>
            <a:rPr lang="en-US" sz="1600" dirty="0" err="1" smtClean="0">
              <a:solidFill>
                <a:schemeClr val="tx1"/>
              </a:solidFill>
            </a:rPr>
            <a:t>hak</a:t>
          </a:r>
          <a:r>
            <a:rPr lang="en-US" sz="1600" dirty="0" smtClean="0">
              <a:solidFill>
                <a:schemeClr val="tx1"/>
              </a:solidFill>
            </a:rPr>
            <a:t> paten </a:t>
          </a:r>
          <a:r>
            <a:rPr lang="en-US" sz="1600" dirty="0" err="1" smtClean="0">
              <a:solidFill>
                <a:schemeClr val="tx1"/>
              </a:solidFill>
            </a:rPr>
            <a:t>perusahaan</a:t>
          </a:r>
          <a:r>
            <a:rPr lang="en-US" sz="1600" dirty="0" smtClean="0">
              <a:solidFill>
                <a:schemeClr val="tx1"/>
              </a:solidFill>
            </a:rPr>
            <a:t> Sun </a:t>
          </a:r>
          <a:r>
            <a:rPr lang="en-US" sz="1600" dirty="0" err="1" smtClean="0">
              <a:solidFill>
                <a:schemeClr val="tx1"/>
              </a:solidFill>
            </a:rPr>
            <a:t>sebagai</a:t>
          </a:r>
          <a:r>
            <a:rPr lang="en-US" sz="1600" dirty="0" smtClean="0">
              <a:solidFill>
                <a:schemeClr val="tx1"/>
              </a:solidFill>
            </a:rPr>
            <a:t> </a:t>
          </a:r>
          <a:r>
            <a:rPr lang="en-US" sz="1600" dirty="0" err="1" smtClean="0">
              <a:solidFill>
                <a:schemeClr val="tx1"/>
              </a:solidFill>
            </a:rPr>
            <a:t>pembuat</a:t>
          </a:r>
          <a:r>
            <a:rPr lang="en-US" sz="1600" dirty="0" smtClean="0">
              <a:solidFill>
                <a:schemeClr val="tx1"/>
              </a:solidFill>
            </a:rPr>
            <a:t> </a:t>
          </a:r>
          <a:r>
            <a:rPr lang="en-US" sz="1600" dirty="0" err="1" smtClean="0">
              <a:solidFill>
                <a:schemeClr val="tx1"/>
              </a:solidFill>
            </a:rPr>
            <a:t>programm</a:t>
          </a:r>
          <a:r>
            <a:rPr lang="en-US" sz="1600" dirty="0" smtClean="0">
              <a:solidFill>
                <a:schemeClr val="tx1"/>
              </a:solidFill>
            </a:rPr>
            <a:t> Java .</a:t>
          </a:r>
          <a:endParaRPr lang="id-ID" sz="1600" dirty="0">
            <a:solidFill>
              <a:schemeClr val="tx1"/>
            </a:solidFill>
          </a:endParaRPr>
        </a:p>
      </dgm:t>
    </dgm:pt>
    <dgm:pt modelId="{28E927F5-7A08-4DBF-9B01-7D484638F77C}" type="parTrans" cxnId="{FD4B130B-7736-49FB-B94D-FFC9472A8141}">
      <dgm:prSet/>
      <dgm:spPr/>
      <dgm:t>
        <a:bodyPr/>
        <a:lstStyle/>
        <a:p>
          <a:endParaRPr lang="id-ID"/>
        </a:p>
      </dgm:t>
    </dgm:pt>
    <dgm:pt modelId="{98FA3670-36AA-42A7-B744-6E09B30D2CF0}" type="sibTrans" cxnId="{FD4B130B-7736-49FB-B94D-FFC9472A8141}">
      <dgm:prSet/>
      <dgm:spPr/>
      <dgm:t>
        <a:bodyPr/>
        <a:lstStyle/>
        <a:p>
          <a:endParaRPr lang="id-ID"/>
        </a:p>
      </dgm:t>
    </dgm:pt>
    <dgm:pt modelId="{88AF6338-C119-4439-B9AA-3431CA580483}">
      <dgm:prSet phldrT="[Text]" custT="1"/>
      <dgm:spPr/>
      <dgm:t>
        <a:bodyPr/>
        <a:lstStyle/>
        <a:p>
          <a:r>
            <a:rPr lang="id-ID" sz="1600" dirty="0" smtClean="0">
              <a:solidFill>
                <a:schemeClr val="tx1"/>
              </a:solidFill>
            </a:rPr>
            <a:t>Fitur terintegrasi telah disertakan pengguna grafis antarmuka, jenis font, kompresi file, jaringan, dan manajemen memori. </a:t>
          </a:r>
          <a:endParaRPr lang="id-ID" sz="1600" dirty="0">
            <a:solidFill>
              <a:schemeClr val="tx1"/>
            </a:solidFill>
          </a:endParaRPr>
        </a:p>
      </dgm:t>
    </dgm:pt>
    <dgm:pt modelId="{0768B512-D88D-4D9C-895D-71E7F18DD03D}" type="parTrans" cxnId="{74DFECAC-8085-44E9-82DD-ECBBFCF32200}">
      <dgm:prSet/>
      <dgm:spPr/>
      <dgm:t>
        <a:bodyPr/>
        <a:lstStyle/>
        <a:p>
          <a:endParaRPr lang="id-ID"/>
        </a:p>
      </dgm:t>
    </dgm:pt>
    <dgm:pt modelId="{F6B4F863-F807-42E0-89E6-6A8A7CE9AB51}" type="sibTrans" cxnId="{74DFECAC-8085-44E9-82DD-ECBBFCF32200}">
      <dgm:prSet/>
      <dgm:spPr/>
      <dgm:t>
        <a:bodyPr/>
        <a:lstStyle/>
        <a:p>
          <a:endParaRPr lang="id-ID"/>
        </a:p>
      </dgm:t>
    </dgm:pt>
    <dgm:pt modelId="{712A9442-6F54-4324-B6B8-335BD62D31FB}">
      <dgm:prSet phldrT="[Text]" custT="1"/>
      <dgm:spPr/>
      <dgm:t>
        <a:bodyPr/>
        <a:lstStyle/>
        <a:p>
          <a:r>
            <a:rPr lang="en-US" sz="1600" dirty="0" smtClean="0">
              <a:solidFill>
                <a:schemeClr val="tx1"/>
              </a:solidFill>
            </a:rPr>
            <a:t>I</a:t>
          </a:r>
          <a:r>
            <a:rPr lang="id-ID" sz="1600" dirty="0" smtClean="0">
              <a:solidFill>
                <a:schemeClr val="tx1"/>
              </a:solidFill>
            </a:rPr>
            <a:t>ntegrasi yang sama ini juga telah diamati dengan hampir semua program aplikasi, seperti program pengolah kata microsoft word dan corel WordPerfect. </a:t>
          </a:r>
          <a:endParaRPr lang="id-ID" sz="1600" dirty="0">
            <a:solidFill>
              <a:schemeClr val="tx1"/>
            </a:solidFill>
          </a:endParaRPr>
        </a:p>
      </dgm:t>
    </dgm:pt>
    <dgm:pt modelId="{3A6974E9-7620-408F-862D-811C93A25FCD}" type="parTrans" cxnId="{BD2C4A32-27FE-427F-BFD5-93CE0EEB1F0C}">
      <dgm:prSet/>
      <dgm:spPr/>
      <dgm:t>
        <a:bodyPr/>
        <a:lstStyle/>
        <a:p>
          <a:endParaRPr lang="id-ID"/>
        </a:p>
      </dgm:t>
    </dgm:pt>
    <dgm:pt modelId="{0CA23BC2-AEC7-4326-B700-D7D276F13003}" type="sibTrans" cxnId="{BD2C4A32-27FE-427F-BFD5-93CE0EEB1F0C}">
      <dgm:prSet/>
      <dgm:spPr/>
      <dgm:t>
        <a:bodyPr/>
        <a:lstStyle/>
        <a:p>
          <a:endParaRPr lang="id-ID"/>
        </a:p>
      </dgm:t>
    </dgm:pt>
    <dgm:pt modelId="{9B6A7AE1-0C2C-4309-82B3-DA5B3B6DA2E1}" type="pres">
      <dgm:prSet presAssocID="{5EAAE556-D4F8-4AC1-BB4A-E29F53E33EA2}" presName="linearFlow" presStyleCnt="0">
        <dgm:presLayoutVars>
          <dgm:dir/>
          <dgm:resizeHandles val="exact"/>
        </dgm:presLayoutVars>
      </dgm:prSet>
      <dgm:spPr/>
    </dgm:pt>
    <dgm:pt modelId="{212F5DAB-EB12-442A-A2A2-9198679D8A5C}" type="pres">
      <dgm:prSet presAssocID="{68BD3D98-EF0D-4A15-B92F-4B80575EDAD0}" presName="composite" presStyleCnt="0"/>
      <dgm:spPr/>
    </dgm:pt>
    <dgm:pt modelId="{08CB9C60-4D6F-41BA-9753-EB3D1815C4D2}" type="pres">
      <dgm:prSet presAssocID="{68BD3D98-EF0D-4A15-B92F-4B80575EDAD0}" presName="imgShp" presStyleLbl="fgImgPlace1" presStyleIdx="0" presStyleCnt="5"/>
      <dgm:spPr>
        <a:blipFill>
          <a:blip xmlns:r="http://schemas.openxmlformats.org/officeDocument/2006/relationships" r:embed="rId1">
            <a:extLst>
              <a:ext uri="{28A0092B-C50C-407E-A947-70E740481C1C}">
                <a14:useLocalDpi xmlns:a14="http://schemas.microsoft.com/office/drawing/2010/main" xmlns="" val="0"/>
              </a:ext>
            </a:extLst>
          </a:blip>
          <a:srcRect/>
          <a:stretch>
            <a:fillRect/>
          </a:stretch>
        </a:blipFill>
      </dgm:spPr>
    </dgm:pt>
    <dgm:pt modelId="{DDCA4473-0859-4673-8815-2F7B12C63197}" type="pres">
      <dgm:prSet presAssocID="{68BD3D98-EF0D-4A15-B92F-4B80575EDAD0}" presName="txShp" presStyleLbl="node1" presStyleIdx="0" presStyleCnt="5">
        <dgm:presLayoutVars>
          <dgm:bulletEnabled val="1"/>
        </dgm:presLayoutVars>
      </dgm:prSet>
      <dgm:spPr/>
      <dgm:t>
        <a:bodyPr/>
        <a:lstStyle/>
        <a:p>
          <a:endParaRPr lang="id-ID"/>
        </a:p>
      </dgm:t>
    </dgm:pt>
    <dgm:pt modelId="{D1B4FF4E-E313-43D1-B759-5AE23F507DCC}" type="pres">
      <dgm:prSet presAssocID="{C4D22FFD-69D7-4878-BDDF-78E7795CF91E}" presName="spacing" presStyleCnt="0"/>
      <dgm:spPr/>
    </dgm:pt>
    <dgm:pt modelId="{1E9A9612-CA18-4EFE-9054-CC83E9109DB7}" type="pres">
      <dgm:prSet presAssocID="{27106D4A-7373-4284-9B1B-02EDF189674E}" presName="composite" presStyleCnt="0"/>
      <dgm:spPr/>
    </dgm:pt>
    <dgm:pt modelId="{C5E70FC5-9171-4B90-8E73-EB0FA2EAE59B}" type="pres">
      <dgm:prSet presAssocID="{27106D4A-7373-4284-9B1B-02EDF189674E}" presName="imgShp" presStyleLbl="fgImgPlace1" presStyleIdx="1" presStyleCnt="5"/>
      <dgm:spPr>
        <a:blipFill>
          <a:blip xmlns:r="http://schemas.openxmlformats.org/officeDocument/2006/relationships" r:embed="rId2" cstate="print">
            <a:extLst>
              <a:ext uri="{28A0092B-C50C-407E-A947-70E740481C1C}">
                <a14:useLocalDpi xmlns:a14="http://schemas.microsoft.com/office/drawing/2010/main" xmlns="" val="0"/>
              </a:ext>
            </a:extLst>
          </a:blip>
          <a:srcRect/>
          <a:stretch>
            <a:fillRect l="-17000" r="-17000"/>
          </a:stretch>
        </a:blipFill>
      </dgm:spPr>
    </dgm:pt>
    <dgm:pt modelId="{6BB57010-2A08-4272-B2A5-24C805D36CE4}" type="pres">
      <dgm:prSet presAssocID="{27106D4A-7373-4284-9B1B-02EDF189674E}" presName="txShp" presStyleLbl="node1" presStyleIdx="1" presStyleCnt="5" custScaleY="122791">
        <dgm:presLayoutVars>
          <dgm:bulletEnabled val="1"/>
        </dgm:presLayoutVars>
      </dgm:prSet>
      <dgm:spPr/>
      <dgm:t>
        <a:bodyPr/>
        <a:lstStyle/>
        <a:p>
          <a:endParaRPr lang="id-ID"/>
        </a:p>
      </dgm:t>
    </dgm:pt>
    <dgm:pt modelId="{C2E0A3BD-91E9-4906-95CA-1167FEDA6767}" type="pres">
      <dgm:prSet presAssocID="{094799E0-2E2D-4B65-9D38-3710428EBABB}" presName="spacing" presStyleCnt="0"/>
      <dgm:spPr/>
    </dgm:pt>
    <dgm:pt modelId="{89DBA12E-891B-4F3B-94AC-4DFE36D6A15F}" type="pres">
      <dgm:prSet presAssocID="{88AF6338-C119-4439-B9AA-3431CA580483}" presName="composite" presStyleCnt="0"/>
      <dgm:spPr/>
    </dgm:pt>
    <dgm:pt modelId="{588A43DA-F1F1-411F-95EF-2FFD777381A3}" type="pres">
      <dgm:prSet presAssocID="{88AF6338-C119-4439-B9AA-3431CA580483}" presName="imgShp" presStyleLbl="fgImgPlace1" presStyleIdx="2" presStyleCnt="5"/>
      <dgm:spPr>
        <a:blipFill>
          <a:blip xmlns:r="http://schemas.openxmlformats.org/officeDocument/2006/relationships" r:embed="rId2" cstate="print">
            <a:extLst>
              <a:ext uri="{28A0092B-C50C-407E-A947-70E740481C1C}">
                <a14:useLocalDpi xmlns:a14="http://schemas.microsoft.com/office/drawing/2010/main" xmlns="" val="0"/>
              </a:ext>
            </a:extLst>
          </a:blip>
          <a:srcRect/>
          <a:stretch>
            <a:fillRect l="-17000" r="-17000"/>
          </a:stretch>
        </a:blipFill>
      </dgm:spPr>
    </dgm:pt>
    <dgm:pt modelId="{8FC04181-CF90-4D62-9008-C3006DB4BF48}" type="pres">
      <dgm:prSet presAssocID="{88AF6338-C119-4439-B9AA-3431CA580483}" presName="txShp" presStyleLbl="node1" presStyleIdx="2" presStyleCnt="5">
        <dgm:presLayoutVars>
          <dgm:bulletEnabled val="1"/>
        </dgm:presLayoutVars>
      </dgm:prSet>
      <dgm:spPr/>
      <dgm:t>
        <a:bodyPr/>
        <a:lstStyle/>
        <a:p>
          <a:endParaRPr lang="id-ID"/>
        </a:p>
      </dgm:t>
    </dgm:pt>
    <dgm:pt modelId="{5C1D4C76-A81C-4306-800C-0496D6A50CF2}" type="pres">
      <dgm:prSet presAssocID="{F6B4F863-F807-42E0-89E6-6A8A7CE9AB51}" presName="spacing" presStyleCnt="0"/>
      <dgm:spPr/>
    </dgm:pt>
    <dgm:pt modelId="{B27172DE-E882-4753-8F09-AFB9DA305776}" type="pres">
      <dgm:prSet presAssocID="{712A9442-6F54-4324-B6B8-335BD62D31FB}" presName="composite" presStyleCnt="0"/>
      <dgm:spPr/>
    </dgm:pt>
    <dgm:pt modelId="{F55C4D08-A13D-4F07-A14B-BE74D19AF969}" type="pres">
      <dgm:prSet presAssocID="{712A9442-6F54-4324-B6B8-335BD62D31FB}" presName="imgShp" presStyleLbl="fgImgPlace1" presStyleIdx="3" presStyleCnt="5"/>
      <dgm:spPr>
        <a:blipFill>
          <a:blip xmlns:r="http://schemas.openxmlformats.org/officeDocument/2006/relationships" r:embed="rId3" cstate="print">
            <a:extLst>
              <a:ext uri="{28A0092B-C50C-407E-A947-70E740481C1C}">
                <a14:useLocalDpi xmlns:a14="http://schemas.microsoft.com/office/drawing/2010/main" xmlns="" val="0"/>
              </a:ext>
            </a:extLst>
          </a:blip>
          <a:srcRect/>
          <a:stretch>
            <a:fillRect l="-48000" r="-48000"/>
          </a:stretch>
        </a:blipFill>
      </dgm:spPr>
    </dgm:pt>
    <dgm:pt modelId="{BB94BA48-30D3-4C40-A285-7747789BD9E8}" type="pres">
      <dgm:prSet presAssocID="{712A9442-6F54-4324-B6B8-335BD62D31FB}" presName="txShp" presStyleLbl="node1" presStyleIdx="3" presStyleCnt="5">
        <dgm:presLayoutVars>
          <dgm:bulletEnabled val="1"/>
        </dgm:presLayoutVars>
      </dgm:prSet>
      <dgm:spPr/>
      <dgm:t>
        <a:bodyPr/>
        <a:lstStyle/>
        <a:p>
          <a:endParaRPr lang="en-US"/>
        </a:p>
      </dgm:t>
    </dgm:pt>
    <dgm:pt modelId="{2FED6FF0-513F-48DF-8372-E7BAFA844AA3}" type="pres">
      <dgm:prSet presAssocID="{0CA23BC2-AEC7-4326-B700-D7D276F13003}" presName="spacing" presStyleCnt="0"/>
      <dgm:spPr/>
    </dgm:pt>
    <dgm:pt modelId="{B0B98AE0-0C7D-4EFD-9055-D6C14ABBD8C9}" type="pres">
      <dgm:prSet presAssocID="{530FA595-D0D3-41F5-842B-74F77A893290}" presName="composite" presStyleCnt="0"/>
      <dgm:spPr/>
    </dgm:pt>
    <dgm:pt modelId="{2B06FD39-A8CC-431C-9621-6D423F326814}" type="pres">
      <dgm:prSet presAssocID="{530FA595-D0D3-41F5-842B-74F77A893290}" presName="imgShp" presStyleLbl="fgImgPlace1" presStyleIdx="4" presStyleCnt="5" custScaleX="93115" custScaleY="84183"/>
      <dgm:spPr>
        <a:blipFill>
          <a:blip xmlns:r="http://schemas.openxmlformats.org/officeDocument/2006/relationships" r:embed="rId4" cstate="print">
            <a:extLst>
              <a:ext uri="{28A0092B-C50C-407E-A947-70E740481C1C}">
                <a14:useLocalDpi xmlns:a14="http://schemas.microsoft.com/office/drawing/2010/main" xmlns="" val="0"/>
              </a:ext>
            </a:extLst>
          </a:blip>
          <a:srcRect/>
          <a:stretch>
            <a:fillRect l="-48000" r="-48000"/>
          </a:stretch>
        </a:blipFill>
      </dgm:spPr>
    </dgm:pt>
    <dgm:pt modelId="{5D35521E-1D92-48B3-B65B-92F9306CCBD1}" type="pres">
      <dgm:prSet presAssocID="{530FA595-D0D3-41F5-842B-74F77A893290}" presName="txShp" presStyleLbl="node1" presStyleIdx="4" presStyleCnt="5" custScaleY="119853">
        <dgm:presLayoutVars>
          <dgm:bulletEnabled val="1"/>
        </dgm:presLayoutVars>
      </dgm:prSet>
      <dgm:spPr/>
      <dgm:t>
        <a:bodyPr/>
        <a:lstStyle/>
        <a:p>
          <a:endParaRPr lang="id-ID"/>
        </a:p>
      </dgm:t>
    </dgm:pt>
  </dgm:ptLst>
  <dgm:cxnLst>
    <dgm:cxn modelId="{9AD4DA99-1F98-42F6-9BF8-3881B1556250}" type="presOf" srcId="{68BD3D98-EF0D-4A15-B92F-4B80575EDAD0}" destId="{DDCA4473-0859-4673-8815-2F7B12C63197}" srcOrd="0" destOrd="0" presId="urn:microsoft.com/office/officeart/2005/8/layout/vList3#1"/>
    <dgm:cxn modelId="{DC431E67-33AC-4A02-86DB-D0F2C17689B1}" srcId="{5EAAE556-D4F8-4AC1-BB4A-E29F53E33EA2}" destId="{68BD3D98-EF0D-4A15-B92F-4B80575EDAD0}" srcOrd="0" destOrd="0" parTransId="{D2A0E0D6-878F-4C35-85FC-9ACB93342D6A}" sibTransId="{C4D22FFD-69D7-4878-BDDF-78E7795CF91E}"/>
    <dgm:cxn modelId="{E66D36E1-49D1-49D1-96DB-7FAEFF01158B}" type="presOf" srcId="{27106D4A-7373-4284-9B1B-02EDF189674E}" destId="{6BB57010-2A08-4272-B2A5-24C805D36CE4}" srcOrd="0" destOrd="0" presId="urn:microsoft.com/office/officeart/2005/8/layout/vList3#1"/>
    <dgm:cxn modelId="{EC3140CF-297F-4A1F-8F37-3F9565279DC0}" type="presOf" srcId="{5EAAE556-D4F8-4AC1-BB4A-E29F53E33EA2}" destId="{9B6A7AE1-0C2C-4309-82B3-DA5B3B6DA2E1}" srcOrd="0" destOrd="0" presId="urn:microsoft.com/office/officeart/2005/8/layout/vList3#1"/>
    <dgm:cxn modelId="{BD2C4A32-27FE-427F-BFD5-93CE0EEB1F0C}" srcId="{5EAAE556-D4F8-4AC1-BB4A-E29F53E33EA2}" destId="{712A9442-6F54-4324-B6B8-335BD62D31FB}" srcOrd="3" destOrd="0" parTransId="{3A6974E9-7620-408F-862D-811C93A25FCD}" sibTransId="{0CA23BC2-AEC7-4326-B700-D7D276F13003}"/>
    <dgm:cxn modelId="{E372E6E7-4062-4033-9B82-0AB0EDE6E25E}" type="presOf" srcId="{530FA595-D0D3-41F5-842B-74F77A893290}" destId="{5D35521E-1D92-48B3-B65B-92F9306CCBD1}" srcOrd="0" destOrd="0" presId="urn:microsoft.com/office/officeart/2005/8/layout/vList3#1"/>
    <dgm:cxn modelId="{3A22182C-266A-4428-9B5A-4080122366C2}" type="presOf" srcId="{88AF6338-C119-4439-B9AA-3431CA580483}" destId="{8FC04181-CF90-4D62-9008-C3006DB4BF48}" srcOrd="0" destOrd="0" presId="urn:microsoft.com/office/officeart/2005/8/layout/vList3#1"/>
    <dgm:cxn modelId="{70BE8C34-DB65-4BAB-978A-D538F8A65510}" srcId="{5EAAE556-D4F8-4AC1-BB4A-E29F53E33EA2}" destId="{27106D4A-7373-4284-9B1B-02EDF189674E}" srcOrd="1" destOrd="0" parTransId="{AD19F1F5-A356-4791-B79F-6ABFBDFB8A05}" sibTransId="{094799E0-2E2D-4B65-9D38-3710428EBABB}"/>
    <dgm:cxn modelId="{2B86B692-AD34-4669-A167-10E7A1ED815B}" type="presOf" srcId="{712A9442-6F54-4324-B6B8-335BD62D31FB}" destId="{BB94BA48-30D3-4C40-A285-7747789BD9E8}" srcOrd="0" destOrd="0" presId="urn:microsoft.com/office/officeart/2005/8/layout/vList3#1"/>
    <dgm:cxn modelId="{FD4B130B-7736-49FB-B94D-FFC9472A8141}" srcId="{5EAAE556-D4F8-4AC1-BB4A-E29F53E33EA2}" destId="{530FA595-D0D3-41F5-842B-74F77A893290}" srcOrd="4" destOrd="0" parTransId="{28E927F5-7A08-4DBF-9B01-7D484638F77C}" sibTransId="{98FA3670-36AA-42A7-B744-6E09B30D2CF0}"/>
    <dgm:cxn modelId="{74DFECAC-8085-44E9-82DD-ECBBFCF32200}" srcId="{5EAAE556-D4F8-4AC1-BB4A-E29F53E33EA2}" destId="{88AF6338-C119-4439-B9AA-3431CA580483}" srcOrd="2" destOrd="0" parTransId="{0768B512-D88D-4D9C-895D-71E7F18DD03D}" sibTransId="{F6B4F863-F807-42E0-89E6-6A8A7CE9AB51}"/>
    <dgm:cxn modelId="{4E7A0410-790D-4544-81A3-3E5216BC945D}" type="presParOf" srcId="{9B6A7AE1-0C2C-4309-82B3-DA5B3B6DA2E1}" destId="{212F5DAB-EB12-442A-A2A2-9198679D8A5C}" srcOrd="0" destOrd="0" presId="urn:microsoft.com/office/officeart/2005/8/layout/vList3#1"/>
    <dgm:cxn modelId="{3641CEC5-CB47-4677-BA46-23F63FB8D98D}" type="presParOf" srcId="{212F5DAB-EB12-442A-A2A2-9198679D8A5C}" destId="{08CB9C60-4D6F-41BA-9753-EB3D1815C4D2}" srcOrd="0" destOrd="0" presId="urn:microsoft.com/office/officeart/2005/8/layout/vList3#1"/>
    <dgm:cxn modelId="{1E5E814A-D18F-40B8-989B-FDB02A98A0E9}" type="presParOf" srcId="{212F5DAB-EB12-442A-A2A2-9198679D8A5C}" destId="{DDCA4473-0859-4673-8815-2F7B12C63197}" srcOrd="1" destOrd="0" presId="urn:microsoft.com/office/officeart/2005/8/layout/vList3#1"/>
    <dgm:cxn modelId="{3445C576-EA09-49DE-9621-47DCA59B9A6A}" type="presParOf" srcId="{9B6A7AE1-0C2C-4309-82B3-DA5B3B6DA2E1}" destId="{D1B4FF4E-E313-43D1-B759-5AE23F507DCC}" srcOrd="1" destOrd="0" presId="urn:microsoft.com/office/officeart/2005/8/layout/vList3#1"/>
    <dgm:cxn modelId="{76440138-3625-4256-A35D-41FB5A9340BA}" type="presParOf" srcId="{9B6A7AE1-0C2C-4309-82B3-DA5B3B6DA2E1}" destId="{1E9A9612-CA18-4EFE-9054-CC83E9109DB7}" srcOrd="2" destOrd="0" presId="urn:microsoft.com/office/officeart/2005/8/layout/vList3#1"/>
    <dgm:cxn modelId="{F1863A94-92C0-4A0F-B238-D87E2493DC59}" type="presParOf" srcId="{1E9A9612-CA18-4EFE-9054-CC83E9109DB7}" destId="{C5E70FC5-9171-4B90-8E73-EB0FA2EAE59B}" srcOrd="0" destOrd="0" presId="urn:microsoft.com/office/officeart/2005/8/layout/vList3#1"/>
    <dgm:cxn modelId="{D4B3A97F-1594-4B91-A95B-3D49B098641F}" type="presParOf" srcId="{1E9A9612-CA18-4EFE-9054-CC83E9109DB7}" destId="{6BB57010-2A08-4272-B2A5-24C805D36CE4}" srcOrd="1" destOrd="0" presId="urn:microsoft.com/office/officeart/2005/8/layout/vList3#1"/>
    <dgm:cxn modelId="{7E35C9A3-1240-4CCB-95E7-62E55969C16F}" type="presParOf" srcId="{9B6A7AE1-0C2C-4309-82B3-DA5B3B6DA2E1}" destId="{C2E0A3BD-91E9-4906-95CA-1167FEDA6767}" srcOrd="3" destOrd="0" presId="urn:microsoft.com/office/officeart/2005/8/layout/vList3#1"/>
    <dgm:cxn modelId="{01629A86-CBA9-4457-A3CA-149DDC709177}" type="presParOf" srcId="{9B6A7AE1-0C2C-4309-82B3-DA5B3B6DA2E1}" destId="{89DBA12E-891B-4F3B-94AC-4DFE36D6A15F}" srcOrd="4" destOrd="0" presId="urn:microsoft.com/office/officeart/2005/8/layout/vList3#1"/>
    <dgm:cxn modelId="{BF4C605E-3381-4E37-9B74-5B317324130E}" type="presParOf" srcId="{89DBA12E-891B-4F3B-94AC-4DFE36D6A15F}" destId="{588A43DA-F1F1-411F-95EF-2FFD777381A3}" srcOrd="0" destOrd="0" presId="urn:microsoft.com/office/officeart/2005/8/layout/vList3#1"/>
    <dgm:cxn modelId="{547CB614-DAE1-485D-A3D1-24504F258379}" type="presParOf" srcId="{89DBA12E-891B-4F3B-94AC-4DFE36D6A15F}" destId="{8FC04181-CF90-4D62-9008-C3006DB4BF48}" srcOrd="1" destOrd="0" presId="urn:microsoft.com/office/officeart/2005/8/layout/vList3#1"/>
    <dgm:cxn modelId="{FAD66498-502D-406F-BA73-F2FFD4237D94}" type="presParOf" srcId="{9B6A7AE1-0C2C-4309-82B3-DA5B3B6DA2E1}" destId="{5C1D4C76-A81C-4306-800C-0496D6A50CF2}" srcOrd="5" destOrd="0" presId="urn:microsoft.com/office/officeart/2005/8/layout/vList3#1"/>
    <dgm:cxn modelId="{90CEDFE7-FB6D-4616-BE14-FADA435AF3DC}" type="presParOf" srcId="{9B6A7AE1-0C2C-4309-82B3-DA5B3B6DA2E1}" destId="{B27172DE-E882-4753-8F09-AFB9DA305776}" srcOrd="6" destOrd="0" presId="urn:microsoft.com/office/officeart/2005/8/layout/vList3#1"/>
    <dgm:cxn modelId="{1CA2B747-4CA5-4066-9E15-13D2996213B0}" type="presParOf" srcId="{B27172DE-E882-4753-8F09-AFB9DA305776}" destId="{F55C4D08-A13D-4F07-A14B-BE74D19AF969}" srcOrd="0" destOrd="0" presId="urn:microsoft.com/office/officeart/2005/8/layout/vList3#1"/>
    <dgm:cxn modelId="{4E2F8523-454E-4E0B-8148-3F3E490462D3}" type="presParOf" srcId="{B27172DE-E882-4753-8F09-AFB9DA305776}" destId="{BB94BA48-30D3-4C40-A285-7747789BD9E8}" srcOrd="1" destOrd="0" presId="urn:microsoft.com/office/officeart/2005/8/layout/vList3#1"/>
    <dgm:cxn modelId="{82A83A45-4687-491D-A190-9F9D6A85BB2C}" type="presParOf" srcId="{9B6A7AE1-0C2C-4309-82B3-DA5B3B6DA2E1}" destId="{2FED6FF0-513F-48DF-8372-E7BAFA844AA3}" srcOrd="7" destOrd="0" presId="urn:microsoft.com/office/officeart/2005/8/layout/vList3#1"/>
    <dgm:cxn modelId="{CAACD51D-333D-4ECC-8B84-5B189C9944C5}" type="presParOf" srcId="{9B6A7AE1-0C2C-4309-82B3-DA5B3B6DA2E1}" destId="{B0B98AE0-0C7D-4EFD-9055-D6C14ABBD8C9}" srcOrd="8" destOrd="0" presId="urn:microsoft.com/office/officeart/2005/8/layout/vList3#1"/>
    <dgm:cxn modelId="{F42CB75C-865C-44D8-AF48-20EDDC1E0695}" type="presParOf" srcId="{B0B98AE0-0C7D-4EFD-9055-D6C14ABBD8C9}" destId="{2B06FD39-A8CC-431C-9621-6D423F326814}" srcOrd="0" destOrd="0" presId="urn:microsoft.com/office/officeart/2005/8/layout/vList3#1"/>
    <dgm:cxn modelId="{A5BF312B-0278-4FB7-9275-28E206B987EC}" type="presParOf" srcId="{B0B98AE0-0C7D-4EFD-9055-D6C14ABBD8C9}" destId="{5D35521E-1D92-48B3-B65B-92F9306CCBD1}" srcOrd="1" destOrd="0" presId="urn:microsoft.com/office/officeart/2005/8/layout/vList3#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E67F967-383F-4701-B107-A2605C268994}" type="doc">
      <dgm:prSet loTypeId="urn:microsoft.com/office/officeart/2008/layout/VerticalCurvedList" loCatId="list" qsTypeId="urn:microsoft.com/office/officeart/2005/8/quickstyle/simple1" qsCatId="simple" csTypeId="urn:microsoft.com/office/officeart/2005/8/colors/colorful2" csCatId="colorful" phldr="1"/>
      <dgm:spPr/>
      <dgm:t>
        <a:bodyPr/>
        <a:lstStyle/>
        <a:p>
          <a:endParaRPr lang="id-ID"/>
        </a:p>
      </dgm:t>
    </dgm:pt>
    <dgm:pt modelId="{17974109-D06F-45F3-B452-E0056F08230F}">
      <dgm:prSet phldrT="[Text]"/>
      <dgm:spPr/>
      <dgm:t>
        <a:bodyPr/>
        <a:lstStyle/>
        <a:p>
          <a:r>
            <a:rPr lang="id-ID" dirty="0" smtClean="0"/>
            <a:t>Microsoft memaksakan gagasannya </a:t>
          </a:r>
          <a:r>
            <a:rPr lang="en-US" dirty="0" err="1" smtClean="0"/>
            <a:t>digunakan</a:t>
          </a:r>
          <a:r>
            <a:rPr lang="en-US" dirty="0" smtClean="0"/>
            <a:t> </a:t>
          </a:r>
          <a:r>
            <a:rPr lang="en-US" dirty="0" err="1" smtClean="0"/>
            <a:t>secara</a:t>
          </a:r>
          <a:r>
            <a:rPr lang="en-US" dirty="0" smtClean="0"/>
            <a:t> </a:t>
          </a:r>
          <a:r>
            <a:rPr lang="en-US" dirty="0" err="1" smtClean="0"/>
            <a:t>systematis</a:t>
          </a:r>
          <a:r>
            <a:rPr lang="en-US" dirty="0" smtClean="0"/>
            <a:t> </a:t>
          </a:r>
          <a:r>
            <a:rPr lang="en-US" dirty="0" err="1" smtClean="0"/>
            <a:t>untuk</a:t>
          </a:r>
          <a:r>
            <a:rPr lang="en-US" dirty="0" smtClean="0"/>
            <a:t> </a:t>
          </a:r>
          <a:r>
            <a:rPr lang="en-US" dirty="0" err="1" smtClean="0"/>
            <a:t>menekan</a:t>
          </a:r>
          <a:r>
            <a:rPr lang="en-US" dirty="0" smtClean="0"/>
            <a:t> </a:t>
          </a:r>
          <a:r>
            <a:rPr lang="en-US" dirty="0" err="1" smtClean="0"/>
            <a:t>dan</a:t>
          </a:r>
          <a:r>
            <a:rPr lang="en-US" dirty="0" smtClean="0"/>
            <a:t> </a:t>
          </a:r>
          <a:r>
            <a:rPr lang="en-US" dirty="0" err="1" smtClean="0"/>
            <a:t>sekaligus</a:t>
          </a:r>
          <a:r>
            <a:rPr lang="en-US" dirty="0" smtClean="0"/>
            <a:t> </a:t>
          </a:r>
          <a:r>
            <a:rPr lang="en-US" dirty="0" err="1" smtClean="0"/>
            <a:t>menyetop</a:t>
          </a:r>
          <a:r>
            <a:rPr lang="en-US" dirty="0" smtClean="0"/>
            <a:t> </a:t>
          </a:r>
          <a:r>
            <a:rPr lang="en-US" dirty="0" err="1" smtClean="0"/>
            <a:t>kelajuan</a:t>
          </a:r>
          <a:r>
            <a:rPr lang="en-US" dirty="0" smtClean="0"/>
            <a:t> </a:t>
          </a:r>
          <a:r>
            <a:rPr lang="en-US" dirty="0" err="1" smtClean="0"/>
            <a:t>inovasi</a:t>
          </a:r>
          <a:r>
            <a:rPr lang="en-US" dirty="0" smtClean="0"/>
            <a:t> </a:t>
          </a:r>
          <a:r>
            <a:rPr lang="en-US" dirty="0" err="1" smtClean="0"/>
            <a:t>pesaingnya</a:t>
          </a:r>
          <a:r>
            <a:rPr lang="en-US" dirty="0" smtClean="0"/>
            <a:t>.</a:t>
          </a:r>
          <a:endParaRPr lang="id-ID" dirty="0"/>
        </a:p>
      </dgm:t>
    </dgm:pt>
    <dgm:pt modelId="{15142DE0-4D3C-41C3-865A-DE969BBF841E}" type="parTrans" cxnId="{50ED8CAE-BC22-4514-96A8-EF441CDD9438}">
      <dgm:prSet/>
      <dgm:spPr/>
      <dgm:t>
        <a:bodyPr/>
        <a:lstStyle/>
        <a:p>
          <a:endParaRPr lang="id-ID"/>
        </a:p>
      </dgm:t>
    </dgm:pt>
    <dgm:pt modelId="{96F5D794-5158-4289-BECC-A07E1F14F079}" type="sibTrans" cxnId="{50ED8CAE-BC22-4514-96A8-EF441CDD9438}">
      <dgm:prSet/>
      <dgm:spPr/>
      <dgm:t>
        <a:bodyPr/>
        <a:lstStyle/>
        <a:p>
          <a:endParaRPr lang="id-ID"/>
        </a:p>
      </dgm:t>
    </dgm:pt>
    <dgm:pt modelId="{2B48A3E8-F2E6-4DDF-9D62-73C6B86B0DED}">
      <dgm:prSet phldrT="[Text]"/>
      <dgm:spPr/>
      <dgm:t>
        <a:bodyPr/>
        <a:lstStyle/>
        <a:p>
          <a:r>
            <a:rPr lang="id-ID" dirty="0" smtClean="0"/>
            <a:t>Hal i</a:t>
          </a:r>
          <a:r>
            <a:rPr lang="en-US" dirty="0" err="1" smtClean="0"/>
            <a:t>ni</a:t>
          </a:r>
          <a:r>
            <a:rPr lang="en-US" dirty="0" smtClean="0"/>
            <a:t> </a:t>
          </a:r>
          <a:r>
            <a:rPr lang="en-US" dirty="0" err="1" smtClean="0"/>
            <a:t>berarti</a:t>
          </a:r>
          <a:r>
            <a:rPr lang="en-US" dirty="0" smtClean="0"/>
            <a:t> </a:t>
          </a:r>
          <a:r>
            <a:rPr lang="en-US" dirty="0" err="1" smtClean="0"/>
            <a:t>bahwa</a:t>
          </a:r>
          <a:r>
            <a:rPr lang="id-ID" dirty="0" smtClean="0"/>
            <a:t> </a:t>
          </a:r>
          <a:r>
            <a:rPr lang="en-US" i="1" dirty="0" err="1" smtClean="0"/>
            <a:t>ketergantungan</a:t>
          </a:r>
          <a:r>
            <a:rPr lang="en-US" dirty="0" smtClean="0"/>
            <a:t> </a:t>
          </a:r>
          <a:r>
            <a:rPr lang="en-US" dirty="0" err="1" smtClean="0"/>
            <a:t>pengguna</a:t>
          </a:r>
          <a:r>
            <a:rPr lang="en-US" dirty="0" smtClean="0"/>
            <a:t> </a:t>
          </a:r>
          <a:r>
            <a:rPr lang="en-US" dirty="0" err="1" smtClean="0"/>
            <a:t>komputer</a:t>
          </a:r>
          <a:r>
            <a:rPr lang="en-US" dirty="0" smtClean="0"/>
            <a:t> PC </a:t>
          </a:r>
          <a:r>
            <a:rPr lang="en-US" dirty="0" err="1" smtClean="0"/>
            <a:t>diseluruh</a:t>
          </a:r>
          <a:r>
            <a:rPr lang="en-US" dirty="0" smtClean="0"/>
            <a:t> </a:t>
          </a:r>
          <a:r>
            <a:rPr lang="en-US" dirty="0" err="1" smtClean="0"/>
            <a:t>dunia</a:t>
          </a:r>
          <a:r>
            <a:rPr lang="en-US" dirty="0" smtClean="0"/>
            <a:t> </a:t>
          </a:r>
          <a:r>
            <a:rPr lang="en-US" dirty="0" err="1" smtClean="0"/>
            <a:t>terhadap</a:t>
          </a:r>
          <a:r>
            <a:rPr lang="en-US" dirty="0" smtClean="0"/>
            <a:t> S</a:t>
          </a:r>
          <a:r>
            <a:rPr lang="id-ID" dirty="0" smtClean="0"/>
            <a:t>i</a:t>
          </a:r>
          <a:r>
            <a:rPr lang="en-US" dirty="0" smtClean="0"/>
            <a:t>stem </a:t>
          </a:r>
          <a:r>
            <a:rPr lang="en-US" dirty="0" err="1" smtClean="0"/>
            <a:t>Operasional</a:t>
          </a:r>
          <a:r>
            <a:rPr lang="en-US" dirty="0" smtClean="0"/>
            <a:t> Windows </a:t>
          </a:r>
          <a:r>
            <a:rPr lang="en-US" dirty="0" err="1" smtClean="0"/>
            <a:t>sangat</a:t>
          </a:r>
          <a:r>
            <a:rPr lang="en-US" dirty="0" smtClean="0"/>
            <a:t> </a:t>
          </a:r>
          <a:r>
            <a:rPr lang="en-US" dirty="0" err="1" smtClean="0"/>
            <a:t>tinggi</a:t>
          </a:r>
          <a:r>
            <a:rPr lang="id-ID" dirty="0" smtClean="0"/>
            <a:t> (lebih dari 80%)</a:t>
          </a:r>
          <a:r>
            <a:rPr lang="en-US" dirty="0" smtClean="0"/>
            <a:t> .</a:t>
          </a:r>
          <a:endParaRPr lang="id-ID" dirty="0"/>
        </a:p>
      </dgm:t>
    </dgm:pt>
    <dgm:pt modelId="{D28AB637-AA9E-40AB-8379-9AF5DF517B0F}" type="parTrans" cxnId="{0EFF9E3D-8736-4085-AAE5-3721F9418922}">
      <dgm:prSet/>
      <dgm:spPr/>
      <dgm:t>
        <a:bodyPr/>
        <a:lstStyle/>
        <a:p>
          <a:endParaRPr lang="id-ID"/>
        </a:p>
      </dgm:t>
    </dgm:pt>
    <dgm:pt modelId="{D7006231-2003-4D0A-800D-C5BABF8F6075}" type="sibTrans" cxnId="{0EFF9E3D-8736-4085-AAE5-3721F9418922}">
      <dgm:prSet/>
      <dgm:spPr/>
      <dgm:t>
        <a:bodyPr/>
        <a:lstStyle/>
        <a:p>
          <a:endParaRPr lang="id-ID"/>
        </a:p>
      </dgm:t>
    </dgm:pt>
    <dgm:pt modelId="{2503FC8E-EF63-41B3-AAAE-899A1D837A1B}">
      <dgm:prSet phldrT="[Text]"/>
      <dgm:spPr/>
      <dgm:t>
        <a:bodyPr/>
        <a:lstStyle/>
        <a:p>
          <a:r>
            <a:rPr lang="en-US" dirty="0" err="1" smtClean="0"/>
            <a:t>Kondisi</a:t>
          </a:r>
          <a:r>
            <a:rPr lang="en-US" dirty="0" smtClean="0"/>
            <a:t> </a:t>
          </a:r>
          <a:r>
            <a:rPr lang="en-US" dirty="0" err="1" smtClean="0"/>
            <a:t>seperti</a:t>
          </a:r>
          <a:r>
            <a:rPr lang="en-US" dirty="0" smtClean="0"/>
            <a:t> </a:t>
          </a:r>
          <a:r>
            <a:rPr lang="en-US" dirty="0" err="1" smtClean="0"/>
            <a:t>ini</a:t>
          </a:r>
          <a:r>
            <a:rPr lang="en-US" dirty="0" smtClean="0"/>
            <a:t> </a:t>
          </a:r>
          <a:r>
            <a:rPr lang="en-US" dirty="0" err="1" smtClean="0"/>
            <a:t>untuk</a:t>
          </a:r>
          <a:r>
            <a:rPr lang="en-US" dirty="0" smtClean="0"/>
            <a:t> </a:t>
          </a:r>
          <a:r>
            <a:rPr lang="en-US" dirty="0" err="1" smtClean="0"/>
            <a:t>struktur</a:t>
          </a:r>
          <a:r>
            <a:rPr lang="en-US" dirty="0" smtClean="0"/>
            <a:t> </a:t>
          </a:r>
          <a:r>
            <a:rPr lang="en-US" dirty="0" err="1" smtClean="0"/>
            <a:t>pasar</a:t>
          </a:r>
          <a:r>
            <a:rPr lang="en-US" dirty="0" smtClean="0"/>
            <a:t> </a:t>
          </a:r>
          <a:r>
            <a:rPr lang="en-US" dirty="0" err="1" smtClean="0"/>
            <a:t>bebas</a:t>
          </a:r>
          <a:r>
            <a:rPr lang="en-US" dirty="0" smtClean="0"/>
            <a:t> di </a:t>
          </a:r>
          <a:r>
            <a:rPr lang="en-US" dirty="0" err="1" smtClean="0"/>
            <a:t>Amerika</a:t>
          </a:r>
          <a:r>
            <a:rPr lang="en-US" dirty="0" smtClean="0"/>
            <a:t> yang </a:t>
          </a:r>
          <a:r>
            <a:rPr lang="en-US" dirty="0" err="1" smtClean="0"/>
            <a:t>diatur</a:t>
          </a:r>
          <a:r>
            <a:rPr lang="en-US" dirty="0" smtClean="0"/>
            <a:t> </a:t>
          </a:r>
          <a:r>
            <a:rPr lang="en-US" dirty="0" err="1" smtClean="0"/>
            <a:t>oleh</a:t>
          </a:r>
          <a:r>
            <a:rPr lang="en-US" dirty="0" smtClean="0"/>
            <a:t> </a:t>
          </a:r>
          <a:r>
            <a:rPr lang="en-US" dirty="0" err="1" smtClean="0"/>
            <a:t>Undang</a:t>
          </a:r>
          <a:r>
            <a:rPr lang="en-US" dirty="0" smtClean="0"/>
            <a:t> -</a:t>
          </a:r>
          <a:r>
            <a:rPr lang="en-US" dirty="0" err="1" smtClean="0"/>
            <a:t>Undang</a:t>
          </a:r>
          <a:r>
            <a:rPr lang="en-US" dirty="0" smtClean="0"/>
            <a:t> </a:t>
          </a:r>
          <a:r>
            <a:rPr lang="en-US" dirty="0" err="1" smtClean="0"/>
            <a:t>AntiTrustnya</a:t>
          </a:r>
          <a:r>
            <a:rPr lang="en-US" dirty="0" smtClean="0"/>
            <a:t> </a:t>
          </a:r>
          <a:r>
            <a:rPr lang="en-US" dirty="0" err="1" smtClean="0"/>
            <a:t>bisa</a:t>
          </a:r>
          <a:r>
            <a:rPr lang="en-US" dirty="0" smtClean="0"/>
            <a:t> </a:t>
          </a:r>
          <a:r>
            <a:rPr lang="en-US" dirty="0" err="1" smtClean="0"/>
            <a:t>terkena</a:t>
          </a:r>
          <a:r>
            <a:rPr lang="en-US" dirty="0" smtClean="0"/>
            <a:t> </a:t>
          </a:r>
          <a:r>
            <a:rPr lang="en-US" dirty="0" err="1" smtClean="0"/>
            <a:t>ancaman</a:t>
          </a:r>
          <a:r>
            <a:rPr lang="en-US" dirty="0" smtClean="0"/>
            <a:t> </a:t>
          </a:r>
          <a:r>
            <a:rPr lang="en-US" dirty="0" err="1" smtClean="0"/>
            <a:t>Hukum</a:t>
          </a:r>
          <a:r>
            <a:rPr lang="en-US" dirty="0" smtClean="0"/>
            <a:t> (</a:t>
          </a:r>
          <a:r>
            <a:rPr lang="en-US" dirty="0" err="1" smtClean="0"/>
            <a:t>Karena</a:t>
          </a:r>
          <a:r>
            <a:rPr lang="en-US" dirty="0" smtClean="0"/>
            <a:t> market Share </a:t>
          </a:r>
          <a:r>
            <a:rPr lang="en-US" dirty="0" err="1" smtClean="0"/>
            <a:t>nya</a:t>
          </a:r>
          <a:r>
            <a:rPr lang="en-US" dirty="0" smtClean="0"/>
            <a:t> </a:t>
          </a:r>
          <a:r>
            <a:rPr lang="en-US" dirty="0" err="1" smtClean="0"/>
            <a:t>melebihi</a:t>
          </a:r>
          <a:r>
            <a:rPr lang="en-US" dirty="0" smtClean="0"/>
            <a:t> 33%)</a:t>
          </a:r>
          <a:r>
            <a:rPr lang="id-ID" dirty="0" smtClean="0"/>
            <a:t>.</a:t>
          </a:r>
          <a:endParaRPr lang="id-ID" dirty="0"/>
        </a:p>
      </dgm:t>
    </dgm:pt>
    <dgm:pt modelId="{9F5C460F-6CE2-4BE4-8A9A-63054DCC57C0}" type="parTrans" cxnId="{EA886D46-50CC-473E-8797-A1D22F7762D5}">
      <dgm:prSet/>
      <dgm:spPr/>
      <dgm:t>
        <a:bodyPr/>
        <a:lstStyle/>
        <a:p>
          <a:endParaRPr lang="id-ID"/>
        </a:p>
      </dgm:t>
    </dgm:pt>
    <dgm:pt modelId="{51907528-153D-4870-ADFE-AAC165E0ADCE}" type="sibTrans" cxnId="{EA886D46-50CC-473E-8797-A1D22F7762D5}">
      <dgm:prSet/>
      <dgm:spPr/>
      <dgm:t>
        <a:bodyPr/>
        <a:lstStyle/>
        <a:p>
          <a:endParaRPr lang="id-ID"/>
        </a:p>
      </dgm:t>
    </dgm:pt>
    <dgm:pt modelId="{E0961B7B-D697-4CC5-A872-BCD6ADC425E4}">
      <dgm:prSet phldrT="[Text]"/>
      <dgm:spPr/>
      <dgm:t>
        <a:bodyPr/>
        <a:lstStyle/>
        <a:p>
          <a:r>
            <a:rPr lang="id-ID" dirty="0" smtClean="0"/>
            <a:t>Hal ini menyebabkan pesaing yang lain seperti netscape mengalami kesulitan dalam persaingan didalam pasar software.</a:t>
          </a:r>
          <a:endParaRPr lang="id-ID" dirty="0"/>
        </a:p>
      </dgm:t>
    </dgm:pt>
    <dgm:pt modelId="{8BBE226E-E04D-4D26-BEEF-81D43C1B0D47}" type="parTrans" cxnId="{8F61D0AB-FA83-4D30-BB1C-A5A18AF948DD}">
      <dgm:prSet/>
      <dgm:spPr/>
      <dgm:t>
        <a:bodyPr/>
        <a:lstStyle/>
        <a:p>
          <a:endParaRPr lang="id-ID"/>
        </a:p>
      </dgm:t>
    </dgm:pt>
    <dgm:pt modelId="{C60BBB5C-ECD5-4284-A3BF-189287946092}" type="sibTrans" cxnId="{8F61D0AB-FA83-4D30-BB1C-A5A18AF948DD}">
      <dgm:prSet/>
      <dgm:spPr/>
      <dgm:t>
        <a:bodyPr/>
        <a:lstStyle/>
        <a:p>
          <a:endParaRPr lang="id-ID"/>
        </a:p>
      </dgm:t>
    </dgm:pt>
    <dgm:pt modelId="{1939D46B-B1F6-4947-B390-EA8F34A635C1}" type="pres">
      <dgm:prSet presAssocID="{6E67F967-383F-4701-B107-A2605C268994}" presName="Name0" presStyleCnt="0">
        <dgm:presLayoutVars>
          <dgm:chMax val="7"/>
          <dgm:chPref val="7"/>
          <dgm:dir/>
        </dgm:presLayoutVars>
      </dgm:prSet>
      <dgm:spPr/>
      <dgm:t>
        <a:bodyPr/>
        <a:lstStyle/>
        <a:p>
          <a:endParaRPr lang="en-US"/>
        </a:p>
      </dgm:t>
    </dgm:pt>
    <dgm:pt modelId="{8F897DDF-2CF0-4DB3-8DA7-81366C9C4953}" type="pres">
      <dgm:prSet presAssocID="{6E67F967-383F-4701-B107-A2605C268994}" presName="Name1" presStyleCnt="0"/>
      <dgm:spPr/>
    </dgm:pt>
    <dgm:pt modelId="{6062D9A5-1BC6-457E-96FE-5B24F9256097}" type="pres">
      <dgm:prSet presAssocID="{6E67F967-383F-4701-B107-A2605C268994}" presName="cycle" presStyleCnt="0"/>
      <dgm:spPr/>
    </dgm:pt>
    <dgm:pt modelId="{89050003-B01A-489B-83C2-9845A1782035}" type="pres">
      <dgm:prSet presAssocID="{6E67F967-383F-4701-B107-A2605C268994}" presName="srcNode" presStyleLbl="node1" presStyleIdx="0" presStyleCnt="4"/>
      <dgm:spPr/>
    </dgm:pt>
    <dgm:pt modelId="{772689C8-6E32-4694-9AA0-08AE63BE13E7}" type="pres">
      <dgm:prSet presAssocID="{6E67F967-383F-4701-B107-A2605C268994}" presName="conn" presStyleLbl="parChTrans1D2" presStyleIdx="0" presStyleCnt="1"/>
      <dgm:spPr/>
      <dgm:t>
        <a:bodyPr/>
        <a:lstStyle/>
        <a:p>
          <a:endParaRPr lang="en-US"/>
        </a:p>
      </dgm:t>
    </dgm:pt>
    <dgm:pt modelId="{E58A0567-3647-4455-94FE-0353BD2E08F9}" type="pres">
      <dgm:prSet presAssocID="{6E67F967-383F-4701-B107-A2605C268994}" presName="extraNode" presStyleLbl="node1" presStyleIdx="0" presStyleCnt="4"/>
      <dgm:spPr/>
    </dgm:pt>
    <dgm:pt modelId="{56A0BCCD-837E-4708-92CC-11CA9A709211}" type="pres">
      <dgm:prSet presAssocID="{6E67F967-383F-4701-B107-A2605C268994}" presName="dstNode" presStyleLbl="node1" presStyleIdx="0" presStyleCnt="4"/>
      <dgm:spPr/>
    </dgm:pt>
    <dgm:pt modelId="{32BA3FFE-9FDB-4904-A68E-FD2821E43224}" type="pres">
      <dgm:prSet presAssocID="{17974109-D06F-45F3-B452-E0056F08230F}" presName="text_1" presStyleLbl="node1" presStyleIdx="0" presStyleCnt="4">
        <dgm:presLayoutVars>
          <dgm:bulletEnabled val="1"/>
        </dgm:presLayoutVars>
      </dgm:prSet>
      <dgm:spPr/>
      <dgm:t>
        <a:bodyPr/>
        <a:lstStyle/>
        <a:p>
          <a:endParaRPr lang="id-ID"/>
        </a:p>
      </dgm:t>
    </dgm:pt>
    <dgm:pt modelId="{61215543-C46C-4956-9DA6-134CB17ACDA5}" type="pres">
      <dgm:prSet presAssocID="{17974109-D06F-45F3-B452-E0056F08230F}" presName="accent_1" presStyleCnt="0"/>
      <dgm:spPr/>
    </dgm:pt>
    <dgm:pt modelId="{10714F37-7943-4579-842F-32DD426736C7}" type="pres">
      <dgm:prSet presAssocID="{17974109-D06F-45F3-B452-E0056F08230F}" presName="accentRepeatNode" presStyleLbl="solidFgAcc1" presStyleIdx="0" presStyleCnt="4"/>
      <dgm:spPr/>
    </dgm:pt>
    <dgm:pt modelId="{E05B987D-969D-4BB6-AE09-E38EE495CD5D}" type="pres">
      <dgm:prSet presAssocID="{2B48A3E8-F2E6-4DDF-9D62-73C6B86B0DED}" presName="text_2" presStyleLbl="node1" presStyleIdx="1" presStyleCnt="4" custLinFactNeighborX="-429" custLinFactNeighborY="3125">
        <dgm:presLayoutVars>
          <dgm:bulletEnabled val="1"/>
        </dgm:presLayoutVars>
      </dgm:prSet>
      <dgm:spPr/>
      <dgm:t>
        <a:bodyPr/>
        <a:lstStyle/>
        <a:p>
          <a:endParaRPr lang="id-ID"/>
        </a:p>
      </dgm:t>
    </dgm:pt>
    <dgm:pt modelId="{B2538620-ECA2-42FD-B3EF-F4447725C727}" type="pres">
      <dgm:prSet presAssocID="{2B48A3E8-F2E6-4DDF-9D62-73C6B86B0DED}" presName="accent_2" presStyleCnt="0"/>
      <dgm:spPr/>
    </dgm:pt>
    <dgm:pt modelId="{6E816179-06CC-4573-8C6D-C8E43B89523D}" type="pres">
      <dgm:prSet presAssocID="{2B48A3E8-F2E6-4DDF-9D62-73C6B86B0DED}" presName="accentRepeatNode" presStyleLbl="solidFgAcc1" presStyleIdx="1" presStyleCnt="4"/>
      <dgm:spPr/>
    </dgm:pt>
    <dgm:pt modelId="{0FBB57A3-8132-4110-B2C9-16451A25F8A8}" type="pres">
      <dgm:prSet presAssocID="{2503FC8E-EF63-41B3-AAAE-899A1D837A1B}" presName="text_3" presStyleLbl="node1" presStyleIdx="2" presStyleCnt="4">
        <dgm:presLayoutVars>
          <dgm:bulletEnabled val="1"/>
        </dgm:presLayoutVars>
      </dgm:prSet>
      <dgm:spPr/>
      <dgm:t>
        <a:bodyPr/>
        <a:lstStyle/>
        <a:p>
          <a:endParaRPr lang="id-ID"/>
        </a:p>
      </dgm:t>
    </dgm:pt>
    <dgm:pt modelId="{A3BC210F-68F0-47B8-B8C3-179E6635851D}" type="pres">
      <dgm:prSet presAssocID="{2503FC8E-EF63-41B3-AAAE-899A1D837A1B}" presName="accent_3" presStyleCnt="0"/>
      <dgm:spPr/>
    </dgm:pt>
    <dgm:pt modelId="{57910A00-6D40-4F62-914F-D89A3819745A}" type="pres">
      <dgm:prSet presAssocID="{2503FC8E-EF63-41B3-AAAE-899A1D837A1B}" presName="accentRepeatNode" presStyleLbl="solidFgAcc1" presStyleIdx="2" presStyleCnt="4"/>
      <dgm:spPr/>
    </dgm:pt>
    <dgm:pt modelId="{334CD270-8C6D-4CCC-8C5C-B37CF08E82B1}" type="pres">
      <dgm:prSet presAssocID="{E0961B7B-D697-4CC5-A872-BCD6ADC425E4}" presName="text_4" presStyleLbl="node1" presStyleIdx="3" presStyleCnt="4">
        <dgm:presLayoutVars>
          <dgm:bulletEnabled val="1"/>
        </dgm:presLayoutVars>
      </dgm:prSet>
      <dgm:spPr/>
      <dgm:t>
        <a:bodyPr/>
        <a:lstStyle/>
        <a:p>
          <a:endParaRPr lang="id-ID"/>
        </a:p>
      </dgm:t>
    </dgm:pt>
    <dgm:pt modelId="{B678CC2F-3FB5-4615-9E8A-672473D71AD6}" type="pres">
      <dgm:prSet presAssocID="{E0961B7B-D697-4CC5-A872-BCD6ADC425E4}" presName="accent_4" presStyleCnt="0"/>
      <dgm:spPr/>
    </dgm:pt>
    <dgm:pt modelId="{B382F173-30E0-49E8-A344-24ABE2C0385C}" type="pres">
      <dgm:prSet presAssocID="{E0961B7B-D697-4CC5-A872-BCD6ADC425E4}" presName="accentRepeatNode" presStyleLbl="solidFgAcc1" presStyleIdx="3" presStyleCnt="4"/>
      <dgm:spPr/>
    </dgm:pt>
  </dgm:ptLst>
  <dgm:cxnLst>
    <dgm:cxn modelId="{2FCF87D2-8E57-46F5-8B15-0519D9F08786}" type="presOf" srcId="{17974109-D06F-45F3-B452-E0056F08230F}" destId="{32BA3FFE-9FDB-4904-A68E-FD2821E43224}" srcOrd="0" destOrd="0" presId="urn:microsoft.com/office/officeart/2008/layout/VerticalCurvedList"/>
    <dgm:cxn modelId="{8F61D0AB-FA83-4D30-BB1C-A5A18AF948DD}" srcId="{6E67F967-383F-4701-B107-A2605C268994}" destId="{E0961B7B-D697-4CC5-A872-BCD6ADC425E4}" srcOrd="3" destOrd="0" parTransId="{8BBE226E-E04D-4D26-BEEF-81D43C1B0D47}" sibTransId="{C60BBB5C-ECD5-4284-A3BF-189287946092}"/>
    <dgm:cxn modelId="{EA886D46-50CC-473E-8797-A1D22F7762D5}" srcId="{6E67F967-383F-4701-B107-A2605C268994}" destId="{2503FC8E-EF63-41B3-AAAE-899A1D837A1B}" srcOrd="2" destOrd="0" parTransId="{9F5C460F-6CE2-4BE4-8A9A-63054DCC57C0}" sibTransId="{51907528-153D-4870-ADFE-AAC165E0ADCE}"/>
    <dgm:cxn modelId="{0EFF9E3D-8736-4085-AAE5-3721F9418922}" srcId="{6E67F967-383F-4701-B107-A2605C268994}" destId="{2B48A3E8-F2E6-4DDF-9D62-73C6B86B0DED}" srcOrd="1" destOrd="0" parTransId="{D28AB637-AA9E-40AB-8379-9AF5DF517B0F}" sibTransId="{D7006231-2003-4D0A-800D-C5BABF8F6075}"/>
    <dgm:cxn modelId="{53AA06CB-94B0-49D8-A99E-990D7C069940}" type="presOf" srcId="{96F5D794-5158-4289-BECC-A07E1F14F079}" destId="{772689C8-6E32-4694-9AA0-08AE63BE13E7}" srcOrd="0" destOrd="0" presId="urn:microsoft.com/office/officeart/2008/layout/VerticalCurvedList"/>
    <dgm:cxn modelId="{1CA6D147-3784-4236-BA69-6048D08F30A6}" type="presOf" srcId="{2503FC8E-EF63-41B3-AAAE-899A1D837A1B}" destId="{0FBB57A3-8132-4110-B2C9-16451A25F8A8}" srcOrd="0" destOrd="0" presId="urn:microsoft.com/office/officeart/2008/layout/VerticalCurvedList"/>
    <dgm:cxn modelId="{50ED8CAE-BC22-4514-96A8-EF441CDD9438}" srcId="{6E67F967-383F-4701-B107-A2605C268994}" destId="{17974109-D06F-45F3-B452-E0056F08230F}" srcOrd="0" destOrd="0" parTransId="{15142DE0-4D3C-41C3-865A-DE969BBF841E}" sibTransId="{96F5D794-5158-4289-BECC-A07E1F14F079}"/>
    <dgm:cxn modelId="{F27CF76B-5FB2-45B1-A3FF-C7BE5BA7B3FA}" type="presOf" srcId="{E0961B7B-D697-4CC5-A872-BCD6ADC425E4}" destId="{334CD270-8C6D-4CCC-8C5C-B37CF08E82B1}" srcOrd="0" destOrd="0" presId="urn:microsoft.com/office/officeart/2008/layout/VerticalCurvedList"/>
    <dgm:cxn modelId="{9CC8121F-9F25-4C4C-88A6-823D7814FF29}" type="presOf" srcId="{6E67F967-383F-4701-B107-A2605C268994}" destId="{1939D46B-B1F6-4947-B390-EA8F34A635C1}" srcOrd="0" destOrd="0" presId="urn:microsoft.com/office/officeart/2008/layout/VerticalCurvedList"/>
    <dgm:cxn modelId="{6A60DF7C-4F75-4239-9D9C-58F315C4C32B}" type="presOf" srcId="{2B48A3E8-F2E6-4DDF-9D62-73C6B86B0DED}" destId="{E05B987D-969D-4BB6-AE09-E38EE495CD5D}" srcOrd="0" destOrd="0" presId="urn:microsoft.com/office/officeart/2008/layout/VerticalCurvedList"/>
    <dgm:cxn modelId="{7847D874-A60D-4BE6-AB53-C3836424C78A}" type="presParOf" srcId="{1939D46B-B1F6-4947-B390-EA8F34A635C1}" destId="{8F897DDF-2CF0-4DB3-8DA7-81366C9C4953}" srcOrd="0" destOrd="0" presId="urn:microsoft.com/office/officeart/2008/layout/VerticalCurvedList"/>
    <dgm:cxn modelId="{CABF0A3F-FEA2-4E44-AA17-1A7A85154551}" type="presParOf" srcId="{8F897DDF-2CF0-4DB3-8DA7-81366C9C4953}" destId="{6062D9A5-1BC6-457E-96FE-5B24F9256097}" srcOrd="0" destOrd="0" presId="urn:microsoft.com/office/officeart/2008/layout/VerticalCurvedList"/>
    <dgm:cxn modelId="{69B66EE5-E2DB-4836-A6E9-0E81B2C50E9D}" type="presParOf" srcId="{6062D9A5-1BC6-457E-96FE-5B24F9256097}" destId="{89050003-B01A-489B-83C2-9845A1782035}" srcOrd="0" destOrd="0" presId="urn:microsoft.com/office/officeart/2008/layout/VerticalCurvedList"/>
    <dgm:cxn modelId="{AA92104C-64A1-438A-BBC4-A5C93CFC41FC}" type="presParOf" srcId="{6062D9A5-1BC6-457E-96FE-5B24F9256097}" destId="{772689C8-6E32-4694-9AA0-08AE63BE13E7}" srcOrd="1" destOrd="0" presId="urn:microsoft.com/office/officeart/2008/layout/VerticalCurvedList"/>
    <dgm:cxn modelId="{710C683D-23E3-48D6-9171-D200F751FD69}" type="presParOf" srcId="{6062D9A5-1BC6-457E-96FE-5B24F9256097}" destId="{E58A0567-3647-4455-94FE-0353BD2E08F9}" srcOrd="2" destOrd="0" presId="urn:microsoft.com/office/officeart/2008/layout/VerticalCurvedList"/>
    <dgm:cxn modelId="{D62A2DD3-E360-40C7-B1FA-340315E69AD6}" type="presParOf" srcId="{6062D9A5-1BC6-457E-96FE-5B24F9256097}" destId="{56A0BCCD-837E-4708-92CC-11CA9A709211}" srcOrd="3" destOrd="0" presId="urn:microsoft.com/office/officeart/2008/layout/VerticalCurvedList"/>
    <dgm:cxn modelId="{8CBB1BC8-9ED2-4D8A-AE79-B46227303CA6}" type="presParOf" srcId="{8F897DDF-2CF0-4DB3-8DA7-81366C9C4953}" destId="{32BA3FFE-9FDB-4904-A68E-FD2821E43224}" srcOrd="1" destOrd="0" presId="urn:microsoft.com/office/officeart/2008/layout/VerticalCurvedList"/>
    <dgm:cxn modelId="{03B8252B-ECEB-4080-8F70-706C0B80DC15}" type="presParOf" srcId="{8F897DDF-2CF0-4DB3-8DA7-81366C9C4953}" destId="{61215543-C46C-4956-9DA6-134CB17ACDA5}" srcOrd="2" destOrd="0" presId="urn:microsoft.com/office/officeart/2008/layout/VerticalCurvedList"/>
    <dgm:cxn modelId="{DDD934B5-BD05-4CB4-936B-FA4B6FD7262F}" type="presParOf" srcId="{61215543-C46C-4956-9DA6-134CB17ACDA5}" destId="{10714F37-7943-4579-842F-32DD426736C7}" srcOrd="0" destOrd="0" presId="urn:microsoft.com/office/officeart/2008/layout/VerticalCurvedList"/>
    <dgm:cxn modelId="{7AC39F71-DF65-49B5-A154-EA16BE706CEC}" type="presParOf" srcId="{8F897DDF-2CF0-4DB3-8DA7-81366C9C4953}" destId="{E05B987D-969D-4BB6-AE09-E38EE495CD5D}" srcOrd="3" destOrd="0" presId="urn:microsoft.com/office/officeart/2008/layout/VerticalCurvedList"/>
    <dgm:cxn modelId="{C5050AE0-8428-4C8D-B62B-14ECA6BC9681}" type="presParOf" srcId="{8F897DDF-2CF0-4DB3-8DA7-81366C9C4953}" destId="{B2538620-ECA2-42FD-B3EF-F4447725C727}" srcOrd="4" destOrd="0" presId="urn:microsoft.com/office/officeart/2008/layout/VerticalCurvedList"/>
    <dgm:cxn modelId="{C94FE44B-8D8C-4005-A462-E05ED400D8C5}" type="presParOf" srcId="{B2538620-ECA2-42FD-B3EF-F4447725C727}" destId="{6E816179-06CC-4573-8C6D-C8E43B89523D}" srcOrd="0" destOrd="0" presId="urn:microsoft.com/office/officeart/2008/layout/VerticalCurvedList"/>
    <dgm:cxn modelId="{65DF4AB3-27CA-47D2-9506-45F3CA99884B}" type="presParOf" srcId="{8F897DDF-2CF0-4DB3-8DA7-81366C9C4953}" destId="{0FBB57A3-8132-4110-B2C9-16451A25F8A8}" srcOrd="5" destOrd="0" presId="urn:microsoft.com/office/officeart/2008/layout/VerticalCurvedList"/>
    <dgm:cxn modelId="{5375C286-078F-4927-8982-E29ABAD63446}" type="presParOf" srcId="{8F897DDF-2CF0-4DB3-8DA7-81366C9C4953}" destId="{A3BC210F-68F0-47B8-B8C3-179E6635851D}" srcOrd="6" destOrd="0" presId="urn:microsoft.com/office/officeart/2008/layout/VerticalCurvedList"/>
    <dgm:cxn modelId="{8559953F-816A-40A5-A9A0-DEF9F26621DE}" type="presParOf" srcId="{A3BC210F-68F0-47B8-B8C3-179E6635851D}" destId="{57910A00-6D40-4F62-914F-D89A3819745A}" srcOrd="0" destOrd="0" presId="urn:microsoft.com/office/officeart/2008/layout/VerticalCurvedList"/>
    <dgm:cxn modelId="{3CB8590A-9CD8-4EE6-9488-15AE0861EC8E}" type="presParOf" srcId="{8F897DDF-2CF0-4DB3-8DA7-81366C9C4953}" destId="{334CD270-8C6D-4CCC-8C5C-B37CF08E82B1}" srcOrd="7" destOrd="0" presId="urn:microsoft.com/office/officeart/2008/layout/VerticalCurvedList"/>
    <dgm:cxn modelId="{C5C4135A-50EB-40A0-B84E-F5210B0CD059}" type="presParOf" srcId="{8F897DDF-2CF0-4DB3-8DA7-81366C9C4953}" destId="{B678CC2F-3FB5-4615-9E8A-672473D71AD6}" srcOrd="8" destOrd="0" presId="urn:microsoft.com/office/officeart/2008/layout/VerticalCurvedList"/>
    <dgm:cxn modelId="{21DE1897-A7B9-4657-8441-1DF3A74BAEA7}" type="presParOf" srcId="{B678CC2F-3FB5-4615-9E8A-672473D71AD6}" destId="{B382F173-30E0-49E8-A344-24ABE2C0385C}" srcOrd="0" destOrd="0" presId="urn:microsoft.com/office/officeart/2008/layout/VerticalCurv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C828D98-79DA-4E8E-9323-D8C36EC76966}" type="doc">
      <dgm:prSet loTypeId="urn:microsoft.com/office/officeart/2005/8/layout/default#1" loCatId="list" qsTypeId="urn:microsoft.com/office/officeart/2005/8/quickstyle/3d3" qsCatId="3D" csTypeId="urn:microsoft.com/office/officeart/2005/8/colors/colorful2" csCatId="colorful" phldr="1"/>
      <dgm:spPr/>
      <dgm:t>
        <a:bodyPr/>
        <a:lstStyle/>
        <a:p>
          <a:endParaRPr lang="id-ID"/>
        </a:p>
      </dgm:t>
    </dgm:pt>
    <dgm:pt modelId="{7C70CA28-946F-46CA-B63C-FF51FD8FA27F}">
      <dgm:prSet phldrT="[Text]"/>
      <dgm:spPr/>
      <dgm:t>
        <a:bodyPr/>
        <a:lstStyle/>
        <a:p>
          <a:r>
            <a:rPr lang="id-ID" dirty="0" smtClean="0"/>
            <a:t>AOL telah mengungguli microsoft dalam hal pelanggan akses internet dengan rasio 20: 1, dan ini setelah setiap komputer di dunia tampaknya memiliki sistem jaringan microsoft (MNS) program akses internet terinstal. </a:t>
          </a:r>
          <a:endParaRPr lang="id-ID" dirty="0"/>
        </a:p>
      </dgm:t>
    </dgm:pt>
    <dgm:pt modelId="{344491B5-41D4-49FE-AEB2-46699E9404FC}" type="parTrans" cxnId="{732E8F76-0830-445C-92DA-505149004F86}">
      <dgm:prSet/>
      <dgm:spPr/>
      <dgm:t>
        <a:bodyPr/>
        <a:lstStyle/>
        <a:p>
          <a:endParaRPr lang="id-ID"/>
        </a:p>
      </dgm:t>
    </dgm:pt>
    <dgm:pt modelId="{C6051721-FFA4-45FB-BCA0-4E7634577D66}" type="sibTrans" cxnId="{732E8F76-0830-445C-92DA-505149004F86}">
      <dgm:prSet/>
      <dgm:spPr/>
      <dgm:t>
        <a:bodyPr/>
        <a:lstStyle/>
        <a:p>
          <a:endParaRPr lang="id-ID"/>
        </a:p>
      </dgm:t>
    </dgm:pt>
    <dgm:pt modelId="{13CDA4CB-3202-4EA2-85C6-948216B11195}">
      <dgm:prSet/>
      <dgm:spPr/>
      <dgm:t>
        <a:bodyPr/>
        <a:lstStyle/>
        <a:p>
          <a:r>
            <a:rPr lang="id-ID" smtClean="0"/>
            <a:t>Perusahaan sun Microsystem telah datang setelah microsoft dengan menawarkan suite bisnis gratis download aplikasi dari internet. di depan yang lain, sepuluh situs internet, termasuk yahoo! </a:t>
          </a:r>
          <a:endParaRPr lang="id-ID" dirty="0" smtClean="0"/>
        </a:p>
      </dgm:t>
    </dgm:pt>
    <dgm:pt modelId="{18C88E48-BD41-4292-9B19-52AB8A6A86F8}" type="parTrans" cxnId="{3E1A2617-93B3-4AE0-8FEE-A852EC727F12}">
      <dgm:prSet/>
      <dgm:spPr/>
      <dgm:t>
        <a:bodyPr/>
        <a:lstStyle/>
        <a:p>
          <a:endParaRPr lang="id-ID"/>
        </a:p>
      </dgm:t>
    </dgm:pt>
    <dgm:pt modelId="{EFF71AFF-E6E3-442E-90BB-6971FE90751B}" type="sibTrans" cxnId="{3E1A2617-93B3-4AE0-8FEE-A852EC727F12}">
      <dgm:prSet/>
      <dgm:spPr/>
      <dgm:t>
        <a:bodyPr/>
        <a:lstStyle/>
        <a:p>
          <a:endParaRPr lang="id-ID"/>
        </a:p>
      </dgm:t>
    </dgm:pt>
    <dgm:pt modelId="{2B633145-9019-459F-90A0-94E02A6CCF16}">
      <dgm:prSet/>
      <dgm:spPr/>
      <dgm:t>
        <a:bodyPr/>
        <a:lstStyle/>
        <a:p>
          <a:r>
            <a:rPr lang="id-ID" smtClean="0"/>
            <a:t>Pesaing paling vokal, Scott McNealy, kepala SUN Microsystems, yang bersaksi secara ekstensif di persidangan antitrust, mengakui bahwa microsoft windows ini sistem operasi hanya akan memiliki 50% dari pasar pada tahun 2002.</a:t>
          </a:r>
          <a:endParaRPr lang="id-ID"/>
        </a:p>
      </dgm:t>
    </dgm:pt>
    <dgm:pt modelId="{9E859663-5B4E-44F6-8B66-2AF6CA09243A}" type="parTrans" cxnId="{9ACCF2D5-60A5-4822-BDE1-B8231314D059}">
      <dgm:prSet/>
      <dgm:spPr/>
      <dgm:t>
        <a:bodyPr/>
        <a:lstStyle/>
        <a:p>
          <a:endParaRPr lang="id-ID"/>
        </a:p>
      </dgm:t>
    </dgm:pt>
    <dgm:pt modelId="{8E7690D5-05BA-471A-AADD-46C3A7A5C2C8}" type="sibTrans" cxnId="{9ACCF2D5-60A5-4822-BDE1-B8231314D059}">
      <dgm:prSet/>
      <dgm:spPr/>
      <dgm:t>
        <a:bodyPr/>
        <a:lstStyle/>
        <a:p>
          <a:endParaRPr lang="id-ID"/>
        </a:p>
      </dgm:t>
    </dgm:pt>
    <dgm:pt modelId="{4F46DE51-D793-4A64-B9C9-C23E87A1EB72}" type="pres">
      <dgm:prSet presAssocID="{6C828D98-79DA-4E8E-9323-D8C36EC76966}" presName="diagram" presStyleCnt="0">
        <dgm:presLayoutVars>
          <dgm:dir/>
          <dgm:resizeHandles val="exact"/>
        </dgm:presLayoutVars>
      </dgm:prSet>
      <dgm:spPr/>
      <dgm:t>
        <a:bodyPr/>
        <a:lstStyle/>
        <a:p>
          <a:endParaRPr lang="en-US"/>
        </a:p>
      </dgm:t>
    </dgm:pt>
    <dgm:pt modelId="{6A3BF50C-6172-45F6-8F1E-843FDFD3C053}" type="pres">
      <dgm:prSet presAssocID="{7C70CA28-946F-46CA-B63C-FF51FD8FA27F}" presName="node" presStyleLbl="node1" presStyleIdx="0" presStyleCnt="3">
        <dgm:presLayoutVars>
          <dgm:bulletEnabled val="1"/>
        </dgm:presLayoutVars>
      </dgm:prSet>
      <dgm:spPr/>
      <dgm:t>
        <a:bodyPr/>
        <a:lstStyle/>
        <a:p>
          <a:endParaRPr lang="id-ID"/>
        </a:p>
      </dgm:t>
    </dgm:pt>
    <dgm:pt modelId="{96758CC8-B212-4390-BCC1-3F763749574C}" type="pres">
      <dgm:prSet presAssocID="{C6051721-FFA4-45FB-BCA0-4E7634577D66}" presName="sibTrans" presStyleCnt="0"/>
      <dgm:spPr/>
    </dgm:pt>
    <dgm:pt modelId="{E6B7EB77-F9C6-4438-A94A-DC9E7264A263}" type="pres">
      <dgm:prSet presAssocID="{13CDA4CB-3202-4EA2-85C6-948216B11195}" presName="node" presStyleLbl="node1" presStyleIdx="1" presStyleCnt="3">
        <dgm:presLayoutVars>
          <dgm:bulletEnabled val="1"/>
        </dgm:presLayoutVars>
      </dgm:prSet>
      <dgm:spPr/>
      <dgm:t>
        <a:bodyPr/>
        <a:lstStyle/>
        <a:p>
          <a:endParaRPr lang="en-US"/>
        </a:p>
      </dgm:t>
    </dgm:pt>
    <dgm:pt modelId="{475351EC-5429-464A-B075-CD410859E1AB}" type="pres">
      <dgm:prSet presAssocID="{EFF71AFF-E6E3-442E-90BB-6971FE90751B}" presName="sibTrans" presStyleCnt="0"/>
      <dgm:spPr/>
    </dgm:pt>
    <dgm:pt modelId="{28A4E31E-4EDE-48D2-B3E6-8B58E23EA1E1}" type="pres">
      <dgm:prSet presAssocID="{2B633145-9019-459F-90A0-94E02A6CCF16}" presName="node" presStyleLbl="node1" presStyleIdx="2" presStyleCnt="3">
        <dgm:presLayoutVars>
          <dgm:bulletEnabled val="1"/>
        </dgm:presLayoutVars>
      </dgm:prSet>
      <dgm:spPr/>
      <dgm:t>
        <a:bodyPr/>
        <a:lstStyle/>
        <a:p>
          <a:endParaRPr lang="en-US"/>
        </a:p>
      </dgm:t>
    </dgm:pt>
  </dgm:ptLst>
  <dgm:cxnLst>
    <dgm:cxn modelId="{F6D1ED6A-AA2E-473D-B561-35C1DAC679DE}" type="presOf" srcId="{6C828D98-79DA-4E8E-9323-D8C36EC76966}" destId="{4F46DE51-D793-4A64-B9C9-C23E87A1EB72}" srcOrd="0" destOrd="0" presId="urn:microsoft.com/office/officeart/2005/8/layout/default#1"/>
    <dgm:cxn modelId="{D28E6BA2-C610-452C-AD97-CBA61A7FAFD3}" type="presOf" srcId="{2B633145-9019-459F-90A0-94E02A6CCF16}" destId="{28A4E31E-4EDE-48D2-B3E6-8B58E23EA1E1}" srcOrd="0" destOrd="0" presId="urn:microsoft.com/office/officeart/2005/8/layout/default#1"/>
    <dgm:cxn modelId="{9ACCF2D5-60A5-4822-BDE1-B8231314D059}" srcId="{6C828D98-79DA-4E8E-9323-D8C36EC76966}" destId="{2B633145-9019-459F-90A0-94E02A6CCF16}" srcOrd="2" destOrd="0" parTransId="{9E859663-5B4E-44F6-8B66-2AF6CA09243A}" sibTransId="{8E7690D5-05BA-471A-AADD-46C3A7A5C2C8}"/>
    <dgm:cxn modelId="{5C0BEEA8-0AC5-4A35-842D-C636524F2BD6}" type="presOf" srcId="{7C70CA28-946F-46CA-B63C-FF51FD8FA27F}" destId="{6A3BF50C-6172-45F6-8F1E-843FDFD3C053}" srcOrd="0" destOrd="0" presId="urn:microsoft.com/office/officeart/2005/8/layout/default#1"/>
    <dgm:cxn modelId="{26B3787D-1A01-4296-B331-CF5DCF5741CD}" type="presOf" srcId="{13CDA4CB-3202-4EA2-85C6-948216B11195}" destId="{E6B7EB77-F9C6-4438-A94A-DC9E7264A263}" srcOrd="0" destOrd="0" presId="urn:microsoft.com/office/officeart/2005/8/layout/default#1"/>
    <dgm:cxn modelId="{732E8F76-0830-445C-92DA-505149004F86}" srcId="{6C828D98-79DA-4E8E-9323-D8C36EC76966}" destId="{7C70CA28-946F-46CA-B63C-FF51FD8FA27F}" srcOrd="0" destOrd="0" parTransId="{344491B5-41D4-49FE-AEB2-46699E9404FC}" sibTransId="{C6051721-FFA4-45FB-BCA0-4E7634577D66}"/>
    <dgm:cxn modelId="{3E1A2617-93B3-4AE0-8FEE-A852EC727F12}" srcId="{6C828D98-79DA-4E8E-9323-D8C36EC76966}" destId="{13CDA4CB-3202-4EA2-85C6-948216B11195}" srcOrd="1" destOrd="0" parTransId="{18C88E48-BD41-4292-9B19-52AB8A6A86F8}" sibTransId="{EFF71AFF-E6E3-442E-90BB-6971FE90751B}"/>
    <dgm:cxn modelId="{B17BCC59-D320-46B7-B05E-F432AEFD6ABE}" type="presParOf" srcId="{4F46DE51-D793-4A64-B9C9-C23E87A1EB72}" destId="{6A3BF50C-6172-45F6-8F1E-843FDFD3C053}" srcOrd="0" destOrd="0" presId="urn:microsoft.com/office/officeart/2005/8/layout/default#1"/>
    <dgm:cxn modelId="{C81DBB11-0390-4357-9D96-4DFA8AF023AF}" type="presParOf" srcId="{4F46DE51-D793-4A64-B9C9-C23E87A1EB72}" destId="{96758CC8-B212-4390-BCC1-3F763749574C}" srcOrd="1" destOrd="0" presId="urn:microsoft.com/office/officeart/2005/8/layout/default#1"/>
    <dgm:cxn modelId="{4259A96D-39AF-41C8-8959-DB9827A1DFB4}" type="presParOf" srcId="{4F46DE51-D793-4A64-B9C9-C23E87A1EB72}" destId="{E6B7EB77-F9C6-4438-A94A-DC9E7264A263}" srcOrd="2" destOrd="0" presId="urn:microsoft.com/office/officeart/2005/8/layout/default#1"/>
    <dgm:cxn modelId="{ABB587C9-1FD0-4EAA-A801-06811D70EFBB}" type="presParOf" srcId="{4F46DE51-D793-4A64-B9C9-C23E87A1EB72}" destId="{475351EC-5429-464A-B075-CD410859E1AB}" srcOrd="3" destOrd="0" presId="urn:microsoft.com/office/officeart/2005/8/layout/default#1"/>
    <dgm:cxn modelId="{528A393B-F076-4937-9546-4BA0D3A58789}" type="presParOf" srcId="{4F46DE51-D793-4A64-B9C9-C23E87A1EB72}" destId="{28A4E31E-4EDE-48D2-B3E6-8B58E23EA1E1}" srcOrd="4" destOrd="0" presId="urn:microsoft.com/office/officeart/2005/8/layout/defaul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D259949-FD95-41DE-AFC3-0C8B14535898}" type="doc">
      <dgm:prSet loTypeId="urn:microsoft.com/office/officeart/2005/8/layout/vList2" loCatId="list" qsTypeId="urn:microsoft.com/office/officeart/2005/8/quickstyle/simple5" qsCatId="simple" csTypeId="urn:microsoft.com/office/officeart/2005/8/colors/colorful1#1" csCatId="colorful" phldr="1"/>
      <dgm:spPr/>
      <dgm:t>
        <a:bodyPr/>
        <a:lstStyle/>
        <a:p>
          <a:endParaRPr lang="id-ID"/>
        </a:p>
      </dgm:t>
    </dgm:pt>
    <dgm:pt modelId="{49196F60-FC33-4726-A957-D5065F0D1057}">
      <dgm:prSet phldrT="[Text]"/>
      <dgm:spPr/>
      <dgm:t>
        <a:bodyPr/>
        <a:lstStyle/>
        <a:p>
          <a:r>
            <a:rPr lang="id-ID" dirty="0" smtClean="0"/>
            <a:t>Setelah sidang antitrust, departemen kehakiman AS dihadapkan dengan masalah memutuskan apa yang harus dilakukan. dalam kasus antitrust tradisional, seorang jaksa pemerintah sukses bisa memecah kasus monopoli ini dan diharapkan persaingan yang lebih kompetitif. </a:t>
          </a:r>
          <a:endParaRPr lang="id-ID" dirty="0"/>
        </a:p>
      </dgm:t>
    </dgm:pt>
    <dgm:pt modelId="{4A96A9DE-9266-478A-8A4E-BB616C82B77F}" type="parTrans" cxnId="{D8EC4AA6-4233-48C4-9637-533AB19381E7}">
      <dgm:prSet/>
      <dgm:spPr/>
      <dgm:t>
        <a:bodyPr/>
        <a:lstStyle/>
        <a:p>
          <a:endParaRPr lang="id-ID"/>
        </a:p>
      </dgm:t>
    </dgm:pt>
    <dgm:pt modelId="{41612290-ED98-4C90-9CE3-3B31874482EF}" type="sibTrans" cxnId="{D8EC4AA6-4233-48C4-9637-533AB19381E7}">
      <dgm:prSet/>
      <dgm:spPr/>
      <dgm:t>
        <a:bodyPr/>
        <a:lstStyle/>
        <a:p>
          <a:endParaRPr lang="id-ID"/>
        </a:p>
      </dgm:t>
    </dgm:pt>
    <dgm:pt modelId="{2CADA6EA-658B-434C-8F49-78CCF13A6299}">
      <dgm:prSet/>
      <dgm:spPr/>
      <dgm:t>
        <a:bodyPr/>
        <a:lstStyle/>
        <a:p>
          <a:r>
            <a:rPr lang="id-ID" smtClean="0"/>
            <a:t>Menurut Bill Gates, pergeseran paradigma baru membuat sebuah perusahaan tidak akan selalu menempati posisi diatas atau dapat dikatakan tidak tersaingkan. </a:t>
          </a:r>
          <a:endParaRPr lang="id-ID" dirty="0" smtClean="0"/>
        </a:p>
      </dgm:t>
    </dgm:pt>
    <dgm:pt modelId="{C84516A1-38EC-4EC0-9AD0-348D63CB3031}" type="parTrans" cxnId="{C480B570-3350-4A13-9758-F26D8D6624B3}">
      <dgm:prSet/>
      <dgm:spPr/>
      <dgm:t>
        <a:bodyPr/>
        <a:lstStyle/>
        <a:p>
          <a:endParaRPr lang="id-ID"/>
        </a:p>
      </dgm:t>
    </dgm:pt>
    <dgm:pt modelId="{F4921BE6-84F5-41F8-901A-399740D2C69E}" type="sibTrans" cxnId="{C480B570-3350-4A13-9758-F26D8D6624B3}">
      <dgm:prSet/>
      <dgm:spPr/>
      <dgm:t>
        <a:bodyPr/>
        <a:lstStyle/>
        <a:p>
          <a:endParaRPr lang="id-ID"/>
        </a:p>
      </dgm:t>
    </dgm:pt>
    <dgm:pt modelId="{9A612F58-96C6-419A-A14C-F812B8AD65E0}">
      <dgm:prSet/>
      <dgm:spPr/>
      <dgm:t>
        <a:bodyPr/>
        <a:lstStyle/>
        <a:p>
          <a:r>
            <a:rPr lang="id-ID" smtClean="0"/>
            <a:t>Namun, tidak dapat dipungkiri bahwa para pesaing akan berlomba untuk menjadi yang terbaik.</a:t>
          </a:r>
          <a:endParaRPr lang="id-ID" dirty="0" smtClean="0"/>
        </a:p>
      </dgm:t>
    </dgm:pt>
    <dgm:pt modelId="{22D59BDA-E480-475E-A9D4-501EC10975D8}" type="parTrans" cxnId="{C30F49E8-2C43-413D-A23A-BC448FD48298}">
      <dgm:prSet/>
      <dgm:spPr/>
      <dgm:t>
        <a:bodyPr/>
        <a:lstStyle/>
        <a:p>
          <a:endParaRPr lang="id-ID"/>
        </a:p>
      </dgm:t>
    </dgm:pt>
    <dgm:pt modelId="{9BB50860-1342-45D7-B2ED-43E5D70705B4}" type="sibTrans" cxnId="{C30F49E8-2C43-413D-A23A-BC448FD48298}">
      <dgm:prSet/>
      <dgm:spPr/>
      <dgm:t>
        <a:bodyPr/>
        <a:lstStyle/>
        <a:p>
          <a:endParaRPr lang="id-ID"/>
        </a:p>
      </dgm:t>
    </dgm:pt>
    <dgm:pt modelId="{AA069D78-2782-445B-BF1E-D7FCF6F8B460}" type="pres">
      <dgm:prSet presAssocID="{8D259949-FD95-41DE-AFC3-0C8B14535898}" presName="linear" presStyleCnt="0">
        <dgm:presLayoutVars>
          <dgm:animLvl val="lvl"/>
          <dgm:resizeHandles val="exact"/>
        </dgm:presLayoutVars>
      </dgm:prSet>
      <dgm:spPr/>
      <dgm:t>
        <a:bodyPr/>
        <a:lstStyle/>
        <a:p>
          <a:endParaRPr lang="en-US"/>
        </a:p>
      </dgm:t>
    </dgm:pt>
    <dgm:pt modelId="{3DA71B59-44A8-4E56-8270-D03437719E0A}" type="pres">
      <dgm:prSet presAssocID="{49196F60-FC33-4726-A957-D5065F0D1057}" presName="parentText" presStyleLbl="node1" presStyleIdx="0" presStyleCnt="3">
        <dgm:presLayoutVars>
          <dgm:chMax val="0"/>
          <dgm:bulletEnabled val="1"/>
        </dgm:presLayoutVars>
      </dgm:prSet>
      <dgm:spPr/>
      <dgm:t>
        <a:bodyPr/>
        <a:lstStyle/>
        <a:p>
          <a:endParaRPr lang="id-ID"/>
        </a:p>
      </dgm:t>
    </dgm:pt>
    <dgm:pt modelId="{85730A52-9062-4B5A-906B-21F4E51FC711}" type="pres">
      <dgm:prSet presAssocID="{41612290-ED98-4C90-9CE3-3B31874482EF}" presName="spacer" presStyleCnt="0"/>
      <dgm:spPr/>
    </dgm:pt>
    <dgm:pt modelId="{864A33E1-9FD8-49E8-88D8-6DF39AB1EA42}" type="pres">
      <dgm:prSet presAssocID="{2CADA6EA-658B-434C-8F49-78CCF13A6299}" presName="parentText" presStyleLbl="node1" presStyleIdx="1" presStyleCnt="3">
        <dgm:presLayoutVars>
          <dgm:chMax val="0"/>
          <dgm:bulletEnabled val="1"/>
        </dgm:presLayoutVars>
      </dgm:prSet>
      <dgm:spPr/>
      <dgm:t>
        <a:bodyPr/>
        <a:lstStyle/>
        <a:p>
          <a:endParaRPr lang="en-US"/>
        </a:p>
      </dgm:t>
    </dgm:pt>
    <dgm:pt modelId="{C4C8D00C-ED3C-403B-A0AC-57CCBC343D8E}" type="pres">
      <dgm:prSet presAssocID="{F4921BE6-84F5-41F8-901A-399740D2C69E}" presName="spacer" presStyleCnt="0"/>
      <dgm:spPr/>
    </dgm:pt>
    <dgm:pt modelId="{56E1AE49-6939-4DE8-800A-456C5461034B}" type="pres">
      <dgm:prSet presAssocID="{9A612F58-96C6-419A-A14C-F812B8AD65E0}" presName="parentText" presStyleLbl="node1" presStyleIdx="2" presStyleCnt="3">
        <dgm:presLayoutVars>
          <dgm:chMax val="0"/>
          <dgm:bulletEnabled val="1"/>
        </dgm:presLayoutVars>
      </dgm:prSet>
      <dgm:spPr/>
      <dgm:t>
        <a:bodyPr/>
        <a:lstStyle/>
        <a:p>
          <a:endParaRPr lang="en-US"/>
        </a:p>
      </dgm:t>
    </dgm:pt>
  </dgm:ptLst>
  <dgm:cxnLst>
    <dgm:cxn modelId="{93B16E02-3790-422D-B3D5-BB74F1DF5363}" type="presOf" srcId="{9A612F58-96C6-419A-A14C-F812B8AD65E0}" destId="{56E1AE49-6939-4DE8-800A-456C5461034B}" srcOrd="0" destOrd="0" presId="urn:microsoft.com/office/officeart/2005/8/layout/vList2"/>
    <dgm:cxn modelId="{3D5960ED-1AC5-4547-A674-4ADCB234A9C4}" type="presOf" srcId="{2CADA6EA-658B-434C-8F49-78CCF13A6299}" destId="{864A33E1-9FD8-49E8-88D8-6DF39AB1EA42}" srcOrd="0" destOrd="0" presId="urn:microsoft.com/office/officeart/2005/8/layout/vList2"/>
    <dgm:cxn modelId="{C3A5ECA2-2EED-4296-8506-56D0DC59596A}" type="presOf" srcId="{49196F60-FC33-4726-A957-D5065F0D1057}" destId="{3DA71B59-44A8-4E56-8270-D03437719E0A}" srcOrd="0" destOrd="0" presId="urn:microsoft.com/office/officeart/2005/8/layout/vList2"/>
    <dgm:cxn modelId="{C30F49E8-2C43-413D-A23A-BC448FD48298}" srcId="{8D259949-FD95-41DE-AFC3-0C8B14535898}" destId="{9A612F58-96C6-419A-A14C-F812B8AD65E0}" srcOrd="2" destOrd="0" parTransId="{22D59BDA-E480-475E-A9D4-501EC10975D8}" sibTransId="{9BB50860-1342-45D7-B2ED-43E5D70705B4}"/>
    <dgm:cxn modelId="{C480B570-3350-4A13-9758-F26D8D6624B3}" srcId="{8D259949-FD95-41DE-AFC3-0C8B14535898}" destId="{2CADA6EA-658B-434C-8F49-78CCF13A6299}" srcOrd="1" destOrd="0" parTransId="{C84516A1-38EC-4EC0-9AD0-348D63CB3031}" sibTransId="{F4921BE6-84F5-41F8-901A-399740D2C69E}"/>
    <dgm:cxn modelId="{D8EC4AA6-4233-48C4-9637-533AB19381E7}" srcId="{8D259949-FD95-41DE-AFC3-0C8B14535898}" destId="{49196F60-FC33-4726-A957-D5065F0D1057}" srcOrd="0" destOrd="0" parTransId="{4A96A9DE-9266-478A-8A4E-BB616C82B77F}" sibTransId="{41612290-ED98-4C90-9CE3-3B31874482EF}"/>
    <dgm:cxn modelId="{04ABCCF3-FB01-4436-A753-4380DAD314E7}" type="presOf" srcId="{8D259949-FD95-41DE-AFC3-0C8B14535898}" destId="{AA069D78-2782-445B-BF1E-D7FCF6F8B460}" srcOrd="0" destOrd="0" presId="urn:microsoft.com/office/officeart/2005/8/layout/vList2"/>
    <dgm:cxn modelId="{6E8997F9-90D2-469A-BB83-08AAE1D9BBE5}" type="presParOf" srcId="{AA069D78-2782-445B-BF1E-D7FCF6F8B460}" destId="{3DA71B59-44A8-4E56-8270-D03437719E0A}" srcOrd="0" destOrd="0" presId="urn:microsoft.com/office/officeart/2005/8/layout/vList2"/>
    <dgm:cxn modelId="{300E858A-E644-4418-B080-E4D9760229F9}" type="presParOf" srcId="{AA069D78-2782-445B-BF1E-D7FCF6F8B460}" destId="{85730A52-9062-4B5A-906B-21F4E51FC711}" srcOrd="1" destOrd="0" presId="urn:microsoft.com/office/officeart/2005/8/layout/vList2"/>
    <dgm:cxn modelId="{C62AF339-E9C2-4EC5-88D4-3328E4F65656}" type="presParOf" srcId="{AA069D78-2782-445B-BF1E-D7FCF6F8B460}" destId="{864A33E1-9FD8-49E8-88D8-6DF39AB1EA42}" srcOrd="2" destOrd="0" presId="urn:microsoft.com/office/officeart/2005/8/layout/vList2"/>
    <dgm:cxn modelId="{7480C2DE-2E76-4805-98AD-7C522691B58F}" type="presParOf" srcId="{AA069D78-2782-445B-BF1E-D7FCF6F8B460}" destId="{C4C8D00C-ED3C-403B-A0AC-57CCBC343D8E}" srcOrd="3" destOrd="0" presId="urn:microsoft.com/office/officeart/2005/8/layout/vList2"/>
    <dgm:cxn modelId="{68D2E7A5-84E0-40E9-B048-9C1255331C11}" type="presParOf" srcId="{AA069D78-2782-445B-BF1E-D7FCF6F8B460}" destId="{56E1AE49-6939-4DE8-800A-456C5461034B}" srcOrd="4"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ECB2B5C-CAB2-40E2-BF64-F72CE066EB5F}">
      <dsp:nvSpPr>
        <dsp:cNvPr id="0" name=""/>
        <dsp:cNvSpPr/>
      </dsp:nvSpPr>
      <dsp:spPr>
        <a:xfrm rot="5400000">
          <a:off x="-363661" y="367279"/>
          <a:ext cx="2424410" cy="1697087"/>
        </a:xfrm>
        <a:prstGeom prst="chevron">
          <a:avLst/>
        </a:prstGeom>
        <a:gradFill rotWithShape="0">
          <a:gsLst>
            <a:gs pos="0">
              <a:schemeClr val="accent2">
                <a:hueOff val="0"/>
                <a:satOff val="0"/>
                <a:lumOff val="0"/>
                <a:alphaOff val="0"/>
                <a:tint val="74000"/>
              </a:schemeClr>
            </a:gs>
            <a:gs pos="49000">
              <a:schemeClr val="accent2">
                <a:hueOff val="0"/>
                <a:satOff val="0"/>
                <a:lumOff val="0"/>
                <a:alphaOff val="0"/>
                <a:tint val="96000"/>
                <a:shade val="84000"/>
                <a:satMod val="110000"/>
              </a:schemeClr>
            </a:gs>
            <a:gs pos="49100">
              <a:schemeClr val="accent2">
                <a:hueOff val="0"/>
                <a:satOff val="0"/>
                <a:lumOff val="0"/>
                <a:alphaOff val="0"/>
                <a:shade val="55000"/>
                <a:satMod val="150000"/>
              </a:schemeClr>
            </a:gs>
            <a:gs pos="92000">
              <a:schemeClr val="accent2">
                <a:hueOff val="0"/>
                <a:satOff val="0"/>
                <a:lumOff val="0"/>
                <a:alphaOff val="0"/>
                <a:tint val="98000"/>
                <a:shade val="90000"/>
                <a:satMod val="128000"/>
              </a:schemeClr>
            </a:gs>
            <a:gs pos="100000">
              <a:schemeClr val="accent2">
                <a:hueOff val="0"/>
                <a:satOff val="0"/>
                <a:lumOff val="0"/>
                <a:alphaOff val="0"/>
                <a:tint val="90000"/>
                <a:shade val="97000"/>
                <a:satMod val="128000"/>
              </a:schemeClr>
            </a:gs>
          </a:gsLst>
          <a:lin ang="5400000" scaled="1"/>
        </a:gradFill>
        <a:ln>
          <a:noFill/>
        </a:ln>
        <a:effectLst>
          <a:outerShdw blurRad="39000" dist="25400" dir="5400000" rotWithShape="0">
            <a:schemeClr val="accent2">
              <a:hueOff val="0"/>
              <a:satOff val="0"/>
              <a:lumOff val="0"/>
              <a:alphaOff val="0"/>
              <a:shade val="33000"/>
              <a:alpha val="83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2133600">
            <a:lnSpc>
              <a:spcPct val="90000"/>
            </a:lnSpc>
            <a:spcBef>
              <a:spcPct val="0"/>
            </a:spcBef>
            <a:spcAft>
              <a:spcPct val="35000"/>
            </a:spcAft>
          </a:pPr>
          <a:endParaRPr lang="id-ID" sz="4800" kern="1200"/>
        </a:p>
      </dsp:txBody>
      <dsp:txXfrm rot="5400000">
        <a:off x="-363661" y="367279"/>
        <a:ext cx="2424410" cy="1697087"/>
      </dsp:txXfrm>
    </dsp:sp>
    <dsp:sp modelId="{AAFB3A2D-49CD-4B2C-A4A8-1C419AEAF0CE}">
      <dsp:nvSpPr>
        <dsp:cNvPr id="0" name=""/>
        <dsp:cNvSpPr/>
      </dsp:nvSpPr>
      <dsp:spPr>
        <a:xfrm rot="5400000">
          <a:off x="3493022" y="-1792316"/>
          <a:ext cx="1575866" cy="5167736"/>
        </a:xfrm>
        <a:prstGeom prst="round2SameRect">
          <a:avLst/>
        </a:prstGeom>
        <a:solidFill>
          <a:schemeClr val="lt1">
            <a:alpha val="90000"/>
            <a:hueOff val="0"/>
            <a:satOff val="0"/>
            <a:lumOff val="0"/>
            <a:alphaOff val="0"/>
          </a:schemeClr>
        </a:solidFill>
        <a:ln w="11430" cap="flat" cmpd="sng" algn="ctr">
          <a:solidFill>
            <a:schemeClr val="accent2">
              <a:hueOff val="0"/>
              <a:satOff val="0"/>
              <a:lumOff val="0"/>
              <a:alphaOff val="0"/>
            </a:schemeClr>
          </a:solidFill>
          <a:prstDash val="solid"/>
        </a:ln>
        <a:effectLst>
          <a:outerShdw blurRad="39000" dist="25400" dir="5400000" rotWithShape="0">
            <a:schemeClr val="lt1">
              <a:alpha val="90000"/>
              <a:hueOff val="0"/>
              <a:satOff val="0"/>
              <a:lumOff val="0"/>
              <a:alphaOff val="0"/>
              <a:shade val="33000"/>
              <a:alpha val="83000"/>
            </a:scheme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smtClean="0"/>
            <a:t>P</a:t>
          </a:r>
          <a:r>
            <a:rPr lang="id-ID" sz="2100" kern="1200" dirty="0" smtClean="0"/>
            <a:t>enjelasan </a:t>
          </a:r>
          <a:r>
            <a:rPr lang="en-US" sz="2100" kern="1200" dirty="0" err="1" smtClean="0"/>
            <a:t>mengenai</a:t>
          </a:r>
          <a:r>
            <a:rPr lang="en-US" sz="2100" kern="1200" dirty="0" smtClean="0"/>
            <a:t> </a:t>
          </a:r>
          <a:r>
            <a:rPr lang="id-ID" sz="2100" kern="1200" dirty="0" smtClean="0"/>
            <a:t>monopoli yang merupakan bentuk atau jenis pasar yang hanya terdapat satu kekuatan atau satu perusahaan yang menguasai seluruh penawarannya. </a:t>
          </a:r>
          <a:endParaRPr lang="id-ID" sz="2100" kern="1200" dirty="0"/>
        </a:p>
      </dsp:txBody>
      <dsp:txXfrm rot="5400000">
        <a:off x="3493022" y="-1792316"/>
        <a:ext cx="1575866" cy="5167736"/>
      </dsp:txXfrm>
    </dsp:sp>
    <dsp:sp modelId="{B974701C-2207-4285-84EC-55B54497E53D}">
      <dsp:nvSpPr>
        <dsp:cNvPr id="0" name=""/>
        <dsp:cNvSpPr/>
      </dsp:nvSpPr>
      <dsp:spPr>
        <a:xfrm rot="5400000">
          <a:off x="-363661" y="2507633"/>
          <a:ext cx="2424410" cy="1697087"/>
        </a:xfrm>
        <a:prstGeom prst="chevron">
          <a:avLst/>
        </a:prstGeom>
        <a:gradFill rotWithShape="0">
          <a:gsLst>
            <a:gs pos="0">
              <a:schemeClr val="accent2">
                <a:hueOff val="-16207560"/>
                <a:satOff val="33334"/>
                <a:lumOff val="-2549"/>
                <a:alphaOff val="0"/>
                <a:tint val="74000"/>
              </a:schemeClr>
            </a:gs>
            <a:gs pos="49000">
              <a:schemeClr val="accent2">
                <a:hueOff val="-16207560"/>
                <a:satOff val="33334"/>
                <a:lumOff val="-2549"/>
                <a:alphaOff val="0"/>
                <a:tint val="96000"/>
                <a:shade val="84000"/>
                <a:satMod val="110000"/>
              </a:schemeClr>
            </a:gs>
            <a:gs pos="49100">
              <a:schemeClr val="accent2">
                <a:hueOff val="-16207560"/>
                <a:satOff val="33334"/>
                <a:lumOff val="-2549"/>
                <a:alphaOff val="0"/>
                <a:shade val="55000"/>
                <a:satMod val="150000"/>
              </a:schemeClr>
            </a:gs>
            <a:gs pos="92000">
              <a:schemeClr val="accent2">
                <a:hueOff val="-16207560"/>
                <a:satOff val="33334"/>
                <a:lumOff val="-2549"/>
                <a:alphaOff val="0"/>
                <a:tint val="98000"/>
                <a:shade val="90000"/>
                <a:satMod val="128000"/>
              </a:schemeClr>
            </a:gs>
            <a:gs pos="100000">
              <a:schemeClr val="accent2">
                <a:hueOff val="-16207560"/>
                <a:satOff val="33334"/>
                <a:lumOff val="-2549"/>
                <a:alphaOff val="0"/>
                <a:tint val="90000"/>
                <a:shade val="97000"/>
                <a:satMod val="128000"/>
              </a:schemeClr>
            </a:gs>
          </a:gsLst>
          <a:lin ang="5400000" scaled="1"/>
        </a:gradFill>
        <a:ln>
          <a:noFill/>
        </a:ln>
        <a:effectLst>
          <a:outerShdw blurRad="39000" dist="25400" dir="5400000" rotWithShape="0">
            <a:schemeClr val="accent2">
              <a:hueOff val="-16207560"/>
              <a:satOff val="33334"/>
              <a:lumOff val="-2549"/>
              <a:alphaOff val="0"/>
              <a:shade val="33000"/>
              <a:alpha val="83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2133600">
            <a:lnSpc>
              <a:spcPct val="90000"/>
            </a:lnSpc>
            <a:spcBef>
              <a:spcPct val="0"/>
            </a:spcBef>
            <a:spcAft>
              <a:spcPct val="35000"/>
            </a:spcAft>
          </a:pPr>
          <a:endParaRPr lang="id-ID" sz="4800" kern="1200"/>
        </a:p>
      </dsp:txBody>
      <dsp:txXfrm rot="5400000">
        <a:off x="-363661" y="2507633"/>
        <a:ext cx="2424410" cy="1697087"/>
      </dsp:txXfrm>
    </dsp:sp>
    <dsp:sp modelId="{8B1F7091-023A-4D00-B50C-7844B3102638}">
      <dsp:nvSpPr>
        <dsp:cNvPr id="0" name=""/>
        <dsp:cNvSpPr/>
      </dsp:nvSpPr>
      <dsp:spPr>
        <a:xfrm rot="5400000">
          <a:off x="3493022" y="348036"/>
          <a:ext cx="1575866" cy="5167736"/>
        </a:xfrm>
        <a:prstGeom prst="round2SameRect">
          <a:avLst/>
        </a:prstGeom>
        <a:solidFill>
          <a:schemeClr val="lt1">
            <a:alpha val="90000"/>
            <a:hueOff val="0"/>
            <a:satOff val="0"/>
            <a:lumOff val="0"/>
            <a:alphaOff val="0"/>
          </a:schemeClr>
        </a:solidFill>
        <a:ln w="11430" cap="flat" cmpd="sng" algn="ctr">
          <a:solidFill>
            <a:schemeClr val="accent2">
              <a:hueOff val="-16207560"/>
              <a:satOff val="33334"/>
              <a:lumOff val="-2549"/>
              <a:alphaOff val="0"/>
            </a:schemeClr>
          </a:solidFill>
          <a:prstDash val="solid"/>
        </a:ln>
        <a:effectLst>
          <a:outerShdw blurRad="39000" dist="25400" dir="5400000" rotWithShape="0">
            <a:schemeClr val="lt1">
              <a:alpha val="90000"/>
              <a:hueOff val="0"/>
              <a:satOff val="0"/>
              <a:lumOff val="0"/>
              <a:alphaOff val="0"/>
              <a:shade val="33000"/>
              <a:alpha val="83000"/>
            </a:scheme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id-ID" sz="2100" kern="1200" dirty="0" smtClean="0"/>
            <a:t>Departemen Kehakiman AS </a:t>
          </a:r>
          <a:r>
            <a:rPr lang="en-US" sz="2100" kern="1200" dirty="0" err="1" smtClean="0"/>
            <a:t>menuntut</a:t>
          </a:r>
          <a:r>
            <a:rPr lang="en-US" sz="2100" kern="1200" dirty="0" smtClean="0"/>
            <a:t> </a:t>
          </a:r>
          <a:r>
            <a:rPr lang="id-ID" sz="2100" kern="1200" dirty="0" smtClean="0"/>
            <a:t>Microsoft Corporation untuk tidak melakukan tindakan monopoli yang dilarang oleh Undang-Undang AS.</a:t>
          </a:r>
          <a:endParaRPr lang="id-ID" sz="2100" kern="1200" dirty="0"/>
        </a:p>
      </dsp:txBody>
      <dsp:txXfrm rot="5400000">
        <a:off x="3493022" y="348036"/>
        <a:ext cx="1575866" cy="516773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3C8413B-E027-4014-BE23-C9D63AEE5A68}">
      <dsp:nvSpPr>
        <dsp:cNvPr id="0" name=""/>
        <dsp:cNvSpPr/>
      </dsp:nvSpPr>
      <dsp:spPr>
        <a:xfrm>
          <a:off x="0" y="917160"/>
          <a:ext cx="7239000" cy="655200"/>
        </a:xfrm>
        <a:prstGeom prst="rect">
          <a:avLst/>
        </a:prstGeom>
        <a:solidFill>
          <a:schemeClr val="lt1">
            <a:alpha val="90000"/>
            <a:hueOff val="0"/>
            <a:satOff val="0"/>
            <a:lumOff val="0"/>
            <a:alphaOff val="0"/>
          </a:schemeClr>
        </a:solidFill>
        <a:ln w="11430" cap="flat" cmpd="sng" algn="ctr">
          <a:solidFill>
            <a:schemeClr val="accent4">
              <a:hueOff val="0"/>
              <a:satOff val="0"/>
              <a:lumOff val="0"/>
              <a:alphaOff val="0"/>
            </a:schemeClr>
          </a:solidFill>
          <a:prstDash val="solid"/>
        </a:ln>
        <a:effectLst>
          <a:outerShdw blurRad="39000" dist="25400" dir="5400000" rotWithShape="0">
            <a:schemeClr val="lt1">
              <a:alpha val="90000"/>
              <a:hueOff val="0"/>
              <a:satOff val="0"/>
              <a:lumOff val="0"/>
              <a:alphaOff val="0"/>
              <a:shade val="33000"/>
              <a:alpha val="83000"/>
            </a:scheme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DB61CA84-E6D3-4F47-BE2D-17E5C5E029F9}">
      <dsp:nvSpPr>
        <dsp:cNvPr id="0" name=""/>
        <dsp:cNvSpPr/>
      </dsp:nvSpPr>
      <dsp:spPr>
        <a:xfrm>
          <a:off x="361950" y="121080"/>
          <a:ext cx="5791214" cy="1179839"/>
        </a:xfrm>
        <a:prstGeom prst="roundRect">
          <a:avLst/>
        </a:prstGeom>
        <a:gradFill rotWithShape="0">
          <a:gsLst>
            <a:gs pos="0">
              <a:schemeClr val="accent4">
                <a:hueOff val="0"/>
                <a:satOff val="0"/>
                <a:lumOff val="0"/>
                <a:alphaOff val="0"/>
                <a:tint val="74000"/>
              </a:schemeClr>
            </a:gs>
            <a:gs pos="49000">
              <a:schemeClr val="accent4">
                <a:hueOff val="0"/>
                <a:satOff val="0"/>
                <a:lumOff val="0"/>
                <a:alphaOff val="0"/>
                <a:tint val="96000"/>
                <a:shade val="84000"/>
                <a:satMod val="110000"/>
              </a:schemeClr>
            </a:gs>
            <a:gs pos="49100">
              <a:schemeClr val="accent4">
                <a:hueOff val="0"/>
                <a:satOff val="0"/>
                <a:lumOff val="0"/>
                <a:alphaOff val="0"/>
                <a:shade val="55000"/>
                <a:satMod val="150000"/>
              </a:schemeClr>
            </a:gs>
            <a:gs pos="92000">
              <a:schemeClr val="accent4">
                <a:hueOff val="0"/>
                <a:satOff val="0"/>
                <a:lumOff val="0"/>
                <a:alphaOff val="0"/>
                <a:tint val="98000"/>
                <a:shade val="90000"/>
                <a:satMod val="128000"/>
              </a:schemeClr>
            </a:gs>
            <a:gs pos="100000">
              <a:schemeClr val="accent4">
                <a:hueOff val="0"/>
                <a:satOff val="0"/>
                <a:lumOff val="0"/>
                <a:alphaOff val="0"/>
                <a:tint val="90000"/>
                <a:shade val="97000"/>
                <a:satMod val="128000"/>
              </a:schemeClr>
            </a:gs>
          </a:gsLst>
          <a:lin ang="5400000" scaled="1"/>
        </a:gradFill>
        <a:ln>
          <a:noFill/>
        </a:ln>
        <a:effectLst>
          <a:outerShdw blurRad="39000" dist="25400" dir="5400000" rotWithShape="0">
            <a:schemeClr val="accent4">
              <a:hueOff val="0"/>
              <a:satOff val="0"/>
              <a:lumOff val="0"/>
              <a:alphaOff val="0"/>
              <a:shade val="33000"/>
              <a:alpha val="83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91532" tIns="0" rIns="191532" bIns="0" numCol="1" spcCol="1270" anchor="ctr" anchorCtr="0">
          <a:noAutofit/>
        </a:bodyPr>
        <a:lstStyle/>
        <a:p>
          <a:pPr lvl="0" algn="l" defTabSz="1155700">
            <a:lnSpc>
              <a:spcPct val="90000"/>
            </a:lnSpc>
            <a:spcBef>
              <a:spcPct val="0"/>
            </a:spcBef>
            <a:spcAft>
              <a:spcPct val="35000"/>
            </a:spcAft>
          </a:pPr>
          <a:r>
            <a:rPr lang="en-US" sz="2600" kern="1200" dirty="0" smtClean="0"/>
            <a:t>M</a:t>
          </a:r>
          <a:r>
            <a:rPr lang="id-ID" sz="2600" kern="1200" dirty="0" smtClean="0"/>
            <a:t>icrosoft melakukan monopoli (persaingan tidak sehat)</a:t>
          </a:r>
          <a:endParaRPr lang="id-ID" sz="2600" kern="1200" dirty="0"/>
        </a:p>
      </dsp:txBody>
      <dsp:txXfrm>
        <a:off x="361950" y="121080"/>
        <a:ext cx="5791214" cy="1179839"/>
      </dsp:txXfrm>
    </dsp:sp>
    <dsp:sp modelId="{AF96729C-3E8F-4974-ACE4-78B5BFD1E289}">
      <dsp:nvSpPr>
        <dsp:cNvPr id="0" name=""/>
        <dsp:cNvSpPr/>
      </dsp:nvSpPr>
      <dsp:spPr>
        <a:xfrm>
          <a:off x="0" y="2508839"/>
          <a:ext cx="7239000" cy="655200"/>
        </a:xfrm>
        <a:prstGeom prst="rect">
          <a:avLst/>
        </a:prstGeom>
        <a:solidFill>
          <a:schemeClr val="lt1">
            <a:alpha val="90000"/>
            <a:hueOff val="0"/>
            <a:satOff val="0"/>
            <a:lumOff val="0"/>
            <a:alphaOff val="0"/>
          </a:schemeClr>
        </a:solidFill>
        <a:ln w="11430" cap="flat" cmpd="sng" algn="ctr">
          <a:solidFill>
            <a:schemeClr val="accent4">
              <a:hueOff val="8617942"/>
              <a:satOff val="-21801"/>
              <a:lumOff val="980"/>
              <a:alphaOff val="0"/>
            </a:schemeClr>
          </a:solidFill>
          <a:prstDash val="solid"/>
        </a:ln>
        <a:effectLst>
          <a:outerShdw blurRad="39000" dist="25400" dir="5400000" rotWithShape="0">
            <a:schemeClr val="lt1">
              <a:alpha val="90000"/>
              <a:hueOff val="0"/>
              <a:satOff val="0"/>
              <a:lumOff val="0"/>
              <a:alphaOff val="0"/>
              <a:shade val="33000"/>
              <a:alpha val="83000"/>
            </a:scheme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7D8A9500-E9A5-48E2-AE20-528C5F605D15}">
      <dsp:nvSpPr>
        <dsp:cNvPr id="0" name=""/>
        <dsp:cNvSpPr/>
      </dsp:nvSpPr>
      <dsp:spPr>
        <a:xfrm>
          <a:off x="361950" y="1712760"/>
          <a:ext cx="5791214" cy="1179839"/>
        </a:xfrm>
        <a:prstGeom prst="roundRect">
          <a:avLst/>
        </a:prstGeom>
        <a:gradFill rotWithShape="0">
          <a:gsLst>
            <a:gs pos="0">
              <a:schemeClr val="accent4">
                <a:hueOff val="8617942"/>
                <a:satOff val="-21801"/>
                <a:lumOff val="980"/>
                <a:alphaOff val="0"/>
                <a:tint val="74000"/>
              </a:schemeClr>
            </a:gs>
            <a:gs pos="49000">
              <a:schemeClr val="accent4">
                <a:hueOff val="8617942"/>
                <a:satOff val="-21801"/>
                <a:lumOff val="980"/>
                <a:alphaOff val="0"/>
                <a:tint val="96000"/>
                <a:shade val="84000"/>
                <a:satMod val="110000"/>
              </a:schemeClr>
            </a:gs>
            <a:gs pos="49100">
              <a:schemeClr val="accent4">
                <a:hueOff val="8617942"/>
                <a:satOff val="-21801"/>
                <a:lumOff val="980"/>
                <a:alphaOff val="0"/>
                <a:shade val="55000"/>
                <a:satMod val="150000"/>
              </a:schemeClr>
            </a:gs>
            <a:gs pos="92000">
              <a:schemeClr val="accent4">
                <a:hueOff val="8617942"/>
                <a:satOff val="-21801"/>
                <a:lumOff val="980"/>
                <a:alphaOff val="0"/>
                <a:tint val="98000"/>
                <a:shade val="90000"/>
                <a:satMod val="128000"/>
              </a:schemeClr>
            </a:gs>
            <a:gs pos="100000">
              <a:schemeClr val="accent4">
                <a:hueOff val="8617942"/>
                <a:satOff val="-21801"/>
                <a:lumOff val="980"/>
                <a:alphaOff val="0"/>
                <a:tint val="90000"/>
                <a:shade val="97000"/>
                <a:satMod val="128000"/>
              </a:schemeClr>
            </a:gs>
          </a:gsLst>
          <a:lin ang="5400000" scaled="1"/>
        </a:gradFill>
        <a:ln>
          <a:noFill/>
        </a:ln>
        <a:effectLst>
          <a:outerShdw blurRad="39000" dist="25400" dir="5400000" rotWithShape="0">
            <a:schemeClr val="accent4">
              <a:hueOff val="8617942"/>
              <a:satOff val="-21801"/>
              <a:lumOff val="980"/>
              <a:alphaOff val="0"/>
              <a:shade val="33000"/>
              <a:alpha val="83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91532" tIns="0" rIns="191532" bIns="0" numCol="1" spcCol="1270" anchor="ctr" anchorCtr="0">
          <a:noAutofit/>
        </a:bodyPr>
        <a:lstStyle/>
        <a:p>
          <a:pPr lvl="0" algn="l" defTabSz="1155700">
            <a:lnSpc>
              <a:spcPct val="90000"/>
            </a:lnSpc>
            <a:spcBef>
              <a:spcPct val="0"/>
            </a:spcBef>
            <a:spcAft>
              <a:spcPct val="35000"/>
            </a:spcAft>
          </a:pPr>
          <a:r>
            <a:rPr lang="en-US" sz="2600" kern="1200" dirty="0" smtClean="0"/>
            <a:t>Microsoft</a:t>
          </a:r>
          <a:r>
            <a:rPr lang="id-ID" sz="2600" kern="1200" dirty="0" smtClean="0"/>
            <a:t> telah menyalahgunakan monopoli itu</a:t>
          </a:r>
          <a:endParaRPr lang="en-US" sz="2600" kern="1200" dirty="0" smtClean="0"/>
        </a:p>
      </dsp:txBody>
      <dsp:txXfrm>
        <a:off x="361950" y="1712760"/>
        <a:ext cx="5791214" cy="1179839"/>
      </dsp:txXfrm>
    </dsp:sp>
    <dsp:sp modelId="{DA03571B-B0AD-4636-8706-397609E3A86E}">
      <dsp:nvSpPr>
        <dsp:cNvPr id="0" name=""/>
        <dsp:cNvSpPr/>
      </dsp:nvSpPr>
      <dsp:spPr>
        <a:xfrm>
          <a:off x="0" y="4100519"/>
          <a:ext cx="7239000" cy="655200"/>
        </a:xfrm>
        <a:prstGeom prst="rect">
          <a:avLst/>
        </a:prstGeom>
        <a:solidFill>
          <a:schemeClr val="lt1">
            <a:alpha val="90000"/>
            <a:hueOff val="0"/>
            <a:satOff val="0"/>
            <a:lumOff val="0"/>
            <a:alphaOff val="0"/>
          </a:schemeClr>
        </a:solidFill>
        <a:ln w="11430" cap="flat" cmpd="sng" algn="ctr">
          <a:solidFill>
            <a:schemeClr val="accent4">
              <a:hueOff val="17235884"/>
              <a:satOff val="-43603"/>
              <a:lumOff val="1960"/>
              <a:alphaOff val="0"/>
            </a:schemeClr>
          </a:solidFill>
          <a:prstDash val="solid"/>
        </a:ln>
        <a:effectLst>
          <a:outerShdw blurRad="39000" dist="25400" dir="5400000" rotWithShape="0">
            <a:schemeClr val="lt1">
              <a:alpha val="90000"/>
              <a:hueOff val="0"/>
              <a:satOff val="0"/>
              <a:lumOff val="0"/>
              <a:alphaOff val="0"/>
              <a:shade val="33000"/>
              <a:alpha val="83000"/>
            </a:scheme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278E2003-0266-437E-BD9C-CA3DA5A84DBE}">
      <dsp:nvSpPr>
        <dsp:cNvPr id="0" name=""/>
        <dsp:cNvSpPr/>
      </dsp:nvSpPr>
      <dsp:spPr>
        <a:xfrm>
          <a:off x="361950" y="3304439"/>
          <a:ext cx="5791214" cy="1179839"/>
        </a:xfrm>
        <a:prstGeom prst="roundRect">
          <a:avLst/>
        </a:prstGeom>
        <a:gradFill rotWithShape="0">
          <a:gsLst>
            <a:gs pos="0">
              <a:schemeClr val="accent4">
                <a:hueOff val="17235884"/>
                <a:satOff val="-43603"/>
                <a:lumOff val="1960"/>
                <a:alphaOff val="0"/>
                <a:tint val="74000"/>
              </a:schemeClr>
            </a:gs>
            <a:gs pos="49000">
              <a:schemeClr val="accent4">
                <a:hueOff val="17235884"/>
                <a:satOff val="-43603"/>
                <a:lumOff val="1960"/>
                <a:alphaOff val="0"/>
                <a:tint val="96000"/>
                <a:shade val="84000"/>
                <a:satMod val="110000"/>
              </a:schemeClr>
            </a:gs>
            <a:gs pos="49100">
              <a:schemeClr val="accent4">
                <a:hueOff val="17235884"/>
                <a:satOff val="-43603"/>
                <a:lumOff val="1960"/>
                <a:alphaOff val="0"/>
                <a:shade val="55000"/>
                <a:satMod val="150000"/>
              </a:schemeClr>
            </a:gs>
            <a:gs pos="92000">
              <a:schemeClr val="accent4">
                <a:hueOff val="17235884"/>
                <a:satOff val="-43603"/>
                <a:lumOff val="1960"/>
                <a:alphaOff val="0"/>
                <a:tint val="98000"/>
                <a:shade val="90000"/>
                <a:satMod val="128000"/>
              </a:schemeClr>
            </a:gs>
            <a:gs pos="100000">
              <a:schemeClr val="accent4">
                <a:hueOff val="17235884"/>
                <a:satOff val="-43603"/>
                <a:lumOff val="1960"/>
                <a:alphaOff val="0"/>
                <a:tint val="90000"/>
                <a:shade val="97000"/>
                <a:satMod val="128000"/>
              </a:schemeClr>
            </a:gs>
          </a:gsLst>
          <a:lin ang="5400000" scaled="1"/>
        </a:gradFill>
        <a:ln>
          <a:noFill/>
        </a:ln>
        <a:effectLst>
          <a:outerShdw blurRad="39000" dist="25400" dir="5400000" rotWithShape="0">
            <a:schemeClr val="accent4">
              <a:hueOff val="17235884"/>
              <a:satOff val="-43603"/>
              <a:lumOff val="1960"/>
              <a:alphaOff val="0"/>
              <a:shade val="33000"/>
              <a:alpha val="83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91532" tIns="0" rIns="191532" bIns="0" numCol="1" spcCol="1270" anchor="ctr" anchorCtr="0">
          <a:noAutofit/>
        </a:bodyPr>
        <a:lstStyle/>
        <a:p>
          <a:pPr lvl="0" algn="l" defTabSz="1155700">
            <a:lnSpc>
              <a:spcPct val="90000"/>
            </a:lnSpc>
            <a:spcBef>
              <a:spcPct val="0"/>
            </a:spcBef>
            <a:spcAft>
              <a:spcPct val="35000"/>
            </a:spcAft>
          </a:pPr>
          <a:r>
            <a:rPr lang="en-US" sz="2600" kern="1200" dirty="0" smtClean="0"/>
            <a:t>K</a:t>
          </a:r>
          <a:r>
            <a:rPr lang="id-ID" sz="2600" kern="1200" dirty="0" smtClean="0"/>
            <a:t>onsumen maupun pesaing telah dirugikan</a:t>
          </a:r>
          <a:endParaRPr lang="en-US" sz="2600" kern="1200" dirty="0"/>
        </a:p>
      </dsp:txBody>
      <dsp:txXfrm>
        <a:off x="361950" y="3304439"/>
        <a:ext cx="5791214" cy="1179839"/>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DCA4473-0859-4673-8815-2F7B12C63197}">
      <dsp:nvSpPr>
        <dsp:cNvPr id="0" name=""/>
        <dsp:cNvSpPr/>
      </dsp:nvSpPr>
      <dsp:spPr>
        <a:xfrm rot="10800000">
          <a:off x="1765709" y="3129"/>
          <a:ext cx="6131433" cy="885305"/>
        </a:xfrm>
        <a:prstGeom prst="homePlate">
          <a:avLst/>
        </a:prstGeom>
        <a:gradFill rotWithShape="0">
          <a:gsLst>
            <a:gs pos="0">
              <a:schemeClr val="accent4">
                <a:hueOff val="0"/>
                <a:satOff val="0"/>
                <a:lumOff val="0"/>
                <a:alphaOff val="0"/>
                <a:tint val="74000"/>
              </a:schemeClr>
            </a:gs>
            <a:gs pos="49000">
              <a:schemeClr val="accent4">
                <a:hueOff val="0"/>
                <a:satOff val="0"/>
                <a:lumOff val="0"/>
                <a:alphaOff val="0"/>
                <a:tint val="96000"/>
                <a:shade val="84000"/>
                <a:satMod val="110000"/>
              </a:schemeClr>
            </a:gs>
            <a:gs pos="49100">
              <a:schemeClr val="accent4">
                <a:hueOff val="0"/>
                <a:satOff val="0"/>
                <a:lumOff val="0"/>
                <a:alphaOff val="0"/>
                <a:shade val="55000"/>
                <a:satMod val="150000"/>
              </a:schemeClr>
            </a:gs>
            <a:gs pos="92000">
              <a:schemeClr val="accent4">
                <a:hueOff val="0"/>
                <a:satOff val="0"/>
                <a:lumOff val="0"/>
                <a:alphaOff val="0"/>
                <a:tint val="98000"/>
                <a:shade val="90000"/>
                <a:satMod val="128000"/>
              </a:schemeClr>
            </a:gs>
            <a:gs pos="100000">
              <a:schemeClr val="accent4">
                <a:hueOff val="0"/>
                <a:satOff val="0"/>
                <a:lumOff val="0"/>
                <a:alphaOff val="0"/>
                <a:tint val="90000"/>
                <a:shade val="97000"/>
                <a:satMod val="128000"/>
              </a:schemeClr>
            </a:gs>
          </a:gsLst>
          <a:lin ang="5400000" scaled="1"/>
        </a:gradFill>
        <a:ln>
          <a:noFill/>
        </a:ln>
        <a:effectLst>
          <a:outerShdw blurRad="39000" dist="25400" dir="5400000" rotWithShape="0">
            <a:schemeClr val="accent4">
              <a:hueOff val="0"/>
              <a:satOff val="0"/>
              <a:lumOff val="0"/>
              <a:alphaOff val="0"/>
              <a:shade val="33000"/>
              <a:alpha val="83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90395" tIns="60960" rIns="113792" bIns="60960" numCol="1" spcCol="1270" anchor="ctr" anchorCtr="0">
          <a:noAutofit/>
        </a:bodyPr>
        <a:lstStyle/>
        <a:p>
          <a:pPr lvl="0" algn="ctr" defTabSz="711200">
            <a:lnSpc>
              <a:spcPct val="90000"/>
            </a:lnSpc>
            <a:spcBef>
              <a:spcPct val="0"/>
            </a:spcBef>
            <a:spcAft>
              <a:spcPct val="35000"/>
            </a:spcAft>
          </a:pPr>
          <a:r>
            <a:rPr lang="id-ID" sz="1600" kern="1200" dirty="0" smtClean="0">
              <a:solidFill>
                <a:schemeClr val="tx1"/>
              </a:solidFill>
            </a:rPr>
            <a:t>Pesaing utama microsoft adalah Netscape  yang dimiliki browser navigator  kesulitan untuk bersaing dipasar software.</a:t>
          </a:r>
          <a:endParaRPr lang="id-ID" sz="1600" kern="1200" dirty="0">
            <a:solidFill>
              <a:schemeClr val="tx1"/>
            </a:solidFill>
          </a:endParaRPr>
        </a:p>
      </dsp:txBody>
      <dsp:txXfrm rot="10800000">
        <a:off x="1765709" y="3129"/>
        <a:ext cx="6131433" cy="885305"/>
      </dsp:txXfrm>
    </dsp:sp>
    <dsp:sp modelId="{08CB9C60-4D6F-41BA-9753-EB3D1815C4D2}">
      <dsp:nvSpPr>
        <dsp:cNvPr id="0" name=""/>
        <dsp:cNvSpPr/>
      </dsp:nvSpPr>
      <dsp:spPr>
        <a:xfrm>
          <a:off x="1323057" y="3129"/>
          <a:ext cx="885305" cy="885305"/>
        </a:xfrm>
        <a:prstGeom prst="ellipse">
          <a:avLst/>
        </a:prstGeom>
        <a:blipFill>
          <a:blip xmlns:r="http://schemas.openxmlformats.org/officeDocument/2006/relationships" r:embed="rId1">
            <a:extLst>
              <a:ext uri="{28A0092B-C50C-407E-A947-70E740481C1C}">
                <a14:useLocalDpi xmlns:a14="http://schemas.microsoft.com/office/drawing/2010/main" xmlns="" val="0"/>
              </a:ext>
            </a:extLst>
          </a:blip>
          <a:srcRect/>
          <a:stretch>
            <a:fillRect/>
          </a:stretch>
        </a:blipFill>
        <a:ln>
          <a:noFill/>
        </a:ln>
        <a:effectLst>
          <a:outerShdw blurRad="39000" dist="25400" dir="5400000" rotWithShape="0">
            <a:schemeClr val="accent4">
              <a:tint val="50000"/>
              <a:hueOff val="0"/>
              <a:satOff val="0"/>
              <a:lumOff val="0"/>
              <a:alphaOff val="0"/>
              <a:shade val="33000"/>
              <a:alpha val="83000"/>
            </a:schemeClr>
          </a:outerShdw>
        </a:effectLst>
      </dsp:spPr>
      <dsp:style>
        <a:lnRef idx="0">
          <a:scrgbClr r="0" g="0" b="0"/>
        </a:lnRef>
        <a:fillRef idx="1">
          <a:scrgbClr r="0" g="0" b="0"/>
        </a:fillRef>
        <a:effectRef idx="2">
          <a:scrgbClr r="0" g="0" b="0"/>
        </a:effectRef>
        <a:fontRef idx="minor"/>
      </dsp:style>
    </dsp:sp>
    <dsp:sp modelId="{6BB57010-2A08-4272-B2A5-24C805D36CE4}">
      <dsp:nvSpPr>
        <dsp:cNvPr id="0" name=""/>
        <dsp:cNvSpPr/>
      </dsp:nvSpPr>
      <dsp:spPr>
        <a:xfrm rot="10800000">
          <a:off x="1765709" y="1152706"/>
          <a:ext cx="6131433" cy="1087075"/>
        </a:xfrm>
        <a:prstGeom prst="homePlate">
          <a:avLst/>
        </a:prstGeom>
        <a:gradFill rotWithShape="0">
          <a:gsLst>
            <a:gs pos="0">
              <a:schemeClr val="accent4">
                <a:hueOff val="4308971"/>
                <a:satOff val="-10901"/>
                <a:lumOff val="490"/>
                <a:alphaOff val="0"/>
                <a:tint val="74000"/>
              </a:schemeClr>
            </a:gs>
            <a:gs pos="49000">
              <a:schemeClr val="accent4">
                <a:hueOff val="4308971"/>
                <a:satOff val="-10901"/>
                <a:lumOff val="490"/>
                <a:alphaOff val="0"/>
                <a:tint val="96000"/>
                <a:shade val="84000"/>
                <a:satMod val="110000"/>
              </a:schemeClr>
            </a:gs>
            <a:gs pos="49100">
              <a:schemeClr val="accent4">
                <a:hueOff val="4308971"/>
                <a:satOff val="-10901"/>
                <a:lumOff val="490"/>
                <a:alphaOff val="0"/>
                <a:shade val="55000"/>
                <a:satMod val="150000"/>
              </a:schemeClr>
            </a:gs>
            <a:gs pos="92000">
              <a:schemeClr val="accent4">
                <a:hueOff val="4308971"/>
                <a:satOff val="-10901"/>
                <a:lumOff val="490"/>
                <a:alphaOff val="0"/>
                <a:tint val="98000"/>
                <a:shade val="90000"/>
                <a:satMod val="128000"/>
              </a:schemeClr>
            </a:gs>
            <a:gs pos="100000">
              <a:schemeClr val="accent4">
                <a:hueOff val="4308971"/>
                <a:satOff val="-10901"/>
                <a:lumOff val="490"/>
                <a:alphaOff val="0"/>
                <a:tint val="90000"/>
                <a:shade val="97000"/>
                <a:satMod val="128000"/>
              </a:schemeClr>
            </a:gs>
          </a:gsLst>
          <a:lin ang="5400000" scaled="1"/>
        </a:gradFill>
        <a:ln>
          <a:noFill/>
        </a:ln>
        <a:effectLst>
          <a:outerShdw blurRad="39000" dist="25400" dir="5400000" rotWithShape="0">
            <a:schemeClr val="accent4">
              <a:hueOff val="4308971"/>
              <a:satOff val="-10901"/>
              <a:lumOff val="490"/>
              <a:alphaOff val="0"/>
              <a:shade val="33000"/>
              <a:alpha val="83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90395" tIns="60960" rIns="113792" bIns="609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M</a:t>
          </a:r>
          <a:r>
            <a:rPr lang="id-ID" sz="1600" kern="1200" dirty="0" smtClean="0">
              <a:solidFill>
                <a:schemeClr val="tx1"/>
              </a:solidFill>
            </a:rPr>
            <a:t>icrosoft, </a:t>
          </a:r>
          <a:r>
            <a:rPr lang="en-US" sz="1600" kern="1200" dirty="0" smtClean="0">
              <a:solidFill>
                <a:schemeClr val="tx1"/>
              </a:solidFill>
            </a:rPr>
            <a:t>A</a:t>
          </a:r>
          <a:r>
            <a:rPr lang="id-ID" sz="1600" kern="1200" dirty="0" smtClean="0">
              <a:solidFill>
                <a:schemeClr val="tx1"/>
              </a:solidFill>
            </a:rPr>
            <a:t>pple, IBM, </a:t>
          </a:r>
          <a:r>
            <a:rPr lang="en-US" sz="1600" kern="1200" dirty="0" smtClean="0">
              <a:solidFill>
                <a:schemeClr val="tx1"/>
              </a:solidFill>
            </a:rPr>
            <a:t>Sun</a:t>
          </a:r>
          <a:r>
            <a:rPr lang="id-ID" sz="1600" kern="1200" dirty="0" smtClean="0">
              <a:solidFill>
                <a:schemeClr val="tx1"/>
              </a:solidFill>
            </a:rPr>
            <a:t>, Novell, dan lain-lain </a:t>
          </a:r>
          <a:r>
            <a:rPr lang="en-US" sz="1600" kern="1200" dirty="0" err="1" smtClean="0">
              <a:solidFill>
                <a:schemeClr val="tx1"/>
              </a:solidFill>
            </a:rPr>
            <a:t>dipaksa</a:t>
          </a:r>
          <a:r>
            <a:rPr lang="en-US" sz="1600" kern="1200" dirty="0" smtClean="0">
              <a:solidFill>
                <a:schemeClr val="tx1"/>
              </a:solidFill>
            </a:rPr>
            <a:t> </a:t>
          </a:r>
          <a:r>
            <a:rPr lang="en-US" sz="1600" kern="1200" dirty="0" err="1" smtClean="0">
              <a:solidFill>
                <a:schemeClr val="tx1"/>
              </a:solidFill>
            </a:rPr>
            <a:t>untuk</a:t>
          </a:r>
          <a:r>
            <a:rPr lang="en-US" sz="1600" kern="1200" dirty="0" smtClean="0">
              <a:solidFill>
                <a:schemeClr val="tx1"/>
              </a:solidFill>
            </a:rPr>
            <a:t> </a:t>
          </a:r>
          <a:r>
            <a:rPr lang="en-US" sz="1600" kern="1200" dirty="0" err="1" smtClean="0">
              <a:solidFill>
                <a:schemeClr val="tx1"/>
              </a:solidFill>
            </a:rPr>
            <a:t>memuat</a:t>
          </a:r>
          <a:r>
            <a:rPr lang="en-US" sz="1600" kern="1200" dirty="0" smtClean="0">
              <a:solidFill>
                <a:schemeClr val="tx1"/>
              </a:solidFill>
            </a:rPr>
            <a:t> program - program </a:t>
          </a:r>
          <a:r>
            <a:rPr lang="en-US" sz="1600" kern="1200" dirty="0" err="1" smtClean="0">
              <a:solidFill>
                <a:schemeClr val="tx1"/>
              </a:solidFill>
            </a:rPr>
            <a:t>microsoft</a:t>
          </a:r>
          <a:r>
            <a:rPr lang="en-US" sz="1600" kern="1200" dirty="0" smtClean="0">
              <a:solidFill>
                <a:schemeClr val="tx1"/>
              </a:solidFill>
            </a:rPr>
            <a:t> </a:t>
          </a:r>
          <a:r>
            <a:rPr lang="en-US" sz="1600" kern="1200" dirty="0" err="1" smtClean="0">
              <a:solidFill>
                <a:schemeClr val="tx1"/>
              </a:solidFill>
            </a:rPr>
            <a:t>sebagai</a:t>
          </a:r>
          <a:r>
            <a:rPr lang="en-US" sz="1600" kern="1200" dirty="0" smtClean="0">
              <a:solidFill>
                <a:schemeClr val="tx1"/>
              </a:solidFill>
            </a:rPr>
            <a:t> </a:t>
          </a:r>
          <a:r>
            <a:rPr lang="en-US" sz="1600" i="1" kern="1200" dirty="0" smtClean="0">
              <a:solidFill>
                <a:schemeClr val="tx1"/>
              </a:solidFill>
            </a:rPr>
            <a:t>start site</a:t>
          </a:r>
          <a:r>
            <a:rPr lang="en-US" sz="1600" kern="1200" dirty="0" smtClean="0">
              <a:solidFill>
                <a:schemeClr val="tx1"/>
              </a:solidFill>
            </a:rPr>
            <a:t> , </a:t>
          </a:r>
          <a:r>
            <a:rPr lang="en-US" sz="1600" kern="1200" dirty="0" err="1" smtClean="0">
              <a:solidFill>
                <a:schemeClr val="tx1"/>
              </a:solidFill>
            </a:rPr>
            <a:t>artinya</a:t>
          </a:r>
          <a:r>
            <a:rPr lang="en-US" sz="1600" kern="1200" dirty="0" smtClean="0">
              <a:solidFill>
                <a:schemeClr val="tx1"/>
              </a:solidFill>
            </a:rPr>
            <a:t> </a:t>
          </a:r>
          <a:r>
            <a:rPr lang="en-US" sz="1600" kern="1200" dirty="0" err="1" smtClean="0">
              <a:solidFill>
                <a:schemeClr val="tx1"/>
              </a:solidFill>
            </a:rPr>
            <a:t>penyatuan</a:t>
          </a:r>
          <a:r>
            <a:rPr lang="en-US" sz="1600" kern="1200" dirty="0" smtClean="0">
              <a:solidFill>
                <a:schemeClr val="tx1"/>
              </a:solidFill>
            </a:rPr>
            <a:t> Explorer </a:t>
          </a:r>
          <a:r>
            <a:rPr lang="en-US" sz="1600" kern="1200" dirty="0" err="1" smtClean="0">
              <a:solidFill>
                <a:schemeClr val="tx1"/>
              </a:solidFill>
            </a:rPr>
            <a:t>dengan</a:t>
          </a:r>
          <a:r>
            <a:rPr lang="en-US" sz="1600" kern="1200" dirty="0" smtClean="0">
              <a:solidFill>
                <a:schemeClr val="tx1"/>
              </a:solidFill>
            </a:rPr>
            <a:t> system </a:t>
          </a:r>
          <a:r>
            <a:rPr lang="en-US" sz="1600" kern="1200" dirty="0" err="1" smtClean="0">
              <a:solidFill>
                <a:schemeClr val="tx1"/>
              </a:solidFill>
            </a:rPr>
            <a:t>operasional</a:t>
          </a:r>
          <a:r>
            <a:rPr lang="en-US" sz="1600" kern="1200" dirty="0" smtClean="0">
              <a:solidFill>
                <a:schemeClr val="tx1"/>
              </a:solidFill>
            </a:rPr>
            <a:t> Windows </a:t>
          </a:r>
          <a:r>
            <a:rPr lang="en-US" sz="1600" kern="1200" dirty="0" err="1" smtClean="0">
              <a:solidFill>
                <a:schemeClr val="tx1"/>
              </a:solidFill>
            </a:rPr>
            <a:t>tentu</a:t>
          </a:r>
          <a:r>
            <a:rPr lang="en-US" sz="1600" kern="1200" dirty="0" smtClean="0">
              <a:solidFill>
                <a:schemeClr val="tx1"/>
              </a:solidFill>
            </a:rPr>
            <a:t> </a:t>
          </a:r>
          <a:r>
            <a:rPr lang="en-US" sz="1600" kern="1200" dirty="0" err="1" smtClean="0">
              <a:solidFill>
                <a:schemeClr val="tx1"/>
              </a:solidFill>
            </a:rPr>
            <a:t>menyulitkan</a:t>
          </a:r>
          <a:r>
            <a:rPr lang="en-US" sz="1600" kern="1200" dirty="0" smtClean="0">
              <a:solidFill>
                <a:schemeClr val="tx1"/>
              </a:solidFill>
            </a:rPr>
            <a:t> </a:t>
          </a:r>
          <a:r>
            <a:rPr lang="en-US" sz="1600" kern="1200" dirty="0" err="1" smtClean="0">
              <a:solidFill>
                <a:schemeClr val="tx1"/>
              </a:solidFill>
            </a:rPr>
            <a:t>pesaing</a:t>
          </a:r>
          <a:r>
            <a:rPr lang="en-US" sz="1600" kern="1200" dirty="0" smtClean="0">
              <a:solidFill>
                <a:schemeClr val="tx1"/>
              </a:solidFill>
            </a:rPr>
            <a:t> </a:t>
          </a:r>
          <a:r>
            <a:rPr lang="en-US" sz="1600" kern="1200" dirty="0" err="1" smtClean="0">
              <a:solidFill>
                <a:schemeClr val="tx1"/>
              </a:solidFill>
            </a:rPr>
            <a:t>lainnya</a:t>
          </a:r>
          <a:r>
            <a:rPr lang="id-ID" sz="1600" kern="1200" dirty="0" smtClean="0">
              <a:solidFill>
                <a:schemeClr val="tx1"/>
              </a:solidFill>
            </a:rPr>
            <a:t>. </a:t>
          </a:r>
          <a:endParaRPr lang="id-ID" sz="1600" kern="1200" dirty="0">
            <a:solidFill>
              <a:schemeClr val="tx1"/>
            </a:solidFill>
          </a:endParaRPr>
        </a:p>
      </dsp:txBody>
      <dsp:txXfrm rot="10800000">
        <a:off x="1765709" y="1152706"/>
        <a:ext cx="6131433" cy="1087075"/>
      </dsp:txXfrm>
    </dsp:sp>
    <dsp:sp modelId="{C5E70FC5-9171-4B90-8E73-EB0FA2EAE59B}">
      <dsp:nvSpPr>
        <dsp:cNvPr id="0" name=""/>
        <dsp:cNvSpPr/>
      </dsp:nvSpPr>
      <dsp:spPr>
        <a:xfrm>
          <a:off x="1323057" y="1253591"/>
          <a:ext cx="885305" cy="885305"/>
        </a:xfrm>
        <a:prstGeom prst="ellipse">
          <a:avLst/>
        </a:prstGeom>
        <a:blipFill>
          <a:blip xmlns:r="http://schemas.openxmlformats.org/officeDocument/2006/relationships" r:embed="rId2" cstate="print">
            <a:extLst>
              <a:ext uri="{28A0092B-C50C-407E-A947-70E740481C1C}">
                <a14:useLocalDpi xmlns:a14="http://schemas.microsoft.com/office/drawing/2010/main" xmlns="" val="0"/>
              </a:ext>
            </a:extLst>
          </a:blip>
          <a:srcRect/>
          <a:stretch>
            <a:fillRect l="-17000" r="-17000"/>
          </a:stretch>
        </a:blipFill>
        <a:ln>
          <a:noFill/>
        </a:ln>
        <a:effectLst>
          <a:outerShdw blurRad="39000" dist="25400" dir="5400000" rotWithShape="0">
            <a:schemeClr val="accent4">
              <a:tint val="50000"/>
              <a:hueOff val="4495843"/>
              <a:satOff val="-12202"/>
              <a:lumOff val="-513"/>
              <a:alphaOff val="0"/>
              <a:shade val="33000"/>
              <a:alpha val="83000"/>
            </a:schemeClr>
          </a:outerShdw>
        </a:effectLst>
      </dsp:spPr>
      <dsp:style>
        <a:lnRef idx="0">
          <a:scrgbClr r="0" g="0" b="0"/>
        </a:lnRef>
        <a:fillRef idx="1">
          <a:scrgbClr r="0" g="0" b="0"/>
        </a:fillRef>
        <a:effectRef idx="2">
          <a:scrgbClr r="0" g="0" b="0"/>
        </a:effectRef>
        <a:fontRef idx="minor"/>
      </dsp:style>
    </dsp:sp>
    <dsp:sp modelId="{8FC04181-CF90-4D62-9008-C3006DB4BF48}">
      <dsp:nvSpPr>
        <dsp:cNvPr id="0" name=""/>
        <dsp:cNvSpPr/>
      </dsp:nvSpPr>
      <dsp:spPr>
        <a:xfrm rot="10800000">
          <a:off x="1765709" y="2504052"/>
          <a:ext cx="6131433" cy="885305"/>
        </a:xfrm>
        <a:prstGeom prst="homePlate">
          <a:avLst/>
        </a:prstGeom>
        <a:gradFill rotWithShape="0">
          <a:gsLst>
            <a:gs pos="0">
              <a:schemeClr val="accent4">
                <a:hueOff val="8617942"/>
                <a:satOff val="-21801"/>
                <a:lumOff val="980"/>
                <a:alphaOff val="0"/>
                <a:tint val="74000"/>
              </a:schemeClr>
            </a:gs>
            <a:gs pos="49000">
              <a:schemeClr val="accent4">
                <a:hueOff val="8617942"/>
                <a:satOff val="-21801"/>
                <a:lumOff val="980"/>
                <a:alphaOff val="0"/>
                <a:tint val="96000"/>
                <a:shade val="84000"/>
                <a:satMod val="110000"/>
              </a:schemeClr>
            </a:gs>
            <a:gs pos="49100">
              <a:schemeClr val="accent4">
                <a:hueOff val="8617942"/>
                <a:satOff val="-21801"/>
                <a:lumOff val="980"/>
                <a:alphaOff val="0"/>
                <a:shade val="55000"/>
                <a:satMod val="150000"/>
              </a:schemeClr>
            </a:gs>
            <a:gs pos="92000">
              <a:schemeClr val="accent4">
                <a:hueOff val="8617942"/>
                <a:satOff val="-21801"/>
                <a:lumOff val="980"/>
                <a:alphaOff val="0"/>
                <a:tint val="98000"/>
                <a:shade val="90000"/>
                <a:satMod val="128000"/>
              </a:schemeClr>
            </a:gs>
            <a:gs pos="100000">
              <a:schemeClr val="accent4">
                <a:hueOff val="8617942"/>
                <a:satOff val="-21801"/>
                <a:lumOff val="980"/>
                <a:alphaOff val="0"/>
                <a:tint val="90000"/>
                <a:shade val="97000"/>
                <a:satMod val="128000"/>
              </a:schemeClr>
            </a:gs>
          </a:gsLst>
          <a:lin ang="5400000" scaled="1"/>
        </a:gradFill>
        <a:ln>
          <a:noFill/>
        </a:ln>
        <a:effectLst>
          <a:outerShdw blurRad="39000" dist="25400" dir="5400000" rotWithShape="0">
            <a:schemeClr val="accent4">
              <a:hueOff val="8617942"/>
              <a:satOff val="-21801"/>
              <a:lumOff val="980"/>
              <a:alphaOff val="0"/>
              <a:shade val="33000"/>
              <a:alpha val="83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90395" tIns="60960" rIns="113792" bIns="60960" numCol="1" spcCol="1270" anchor="ctr" anchorCtr="0">
          <a:noAutofit/>
        </a:bodyPr>
        <a:lstStyle/>
        <a:p>
          <a:pPr lvl="0" algn="ctr" defTabSz="711200">
            <a:lnSpc>
              <a:spcPct val="90000"/>
            </a:lnSpc>
            <a:spcBef>
              <a:spcPct val="0"/>
            </a:spcBef>
            <a:spcAft>
              <a:spcPct val="35000"/>
            </a:spcAft>
          </a:pPr>
          <a:r>
            <a:rPr lang="id-ID" sz="1600" kern="1200" dirty="0" smtClean="0">
              <a:solidFill>
                <a:schemeClr val="tx1"/>
              </a:solidFill>
            </a:rPr>
            <a:t>Fitur terintegrasi telah disertakan pengguna grafis antarmuka, jenis font, kompresi file, jaringan, dan manajemen memori. </a:t>
          </a:r>
          <a:endParaRPr lang="id-ID" sz="1600" kern="1200" dirty="0">
            <a:solidFill>
              <a:schemeClr val="tx1"/>
            </a:solidFill>
          </a:endParaRPr>
        </a:p>
      </dsp:txBody>
      <dsp:txXfrm rot="10800000">
        <a:off x="1765709" y="2504052"/>
        <a:ext cx="6131433" cy="885305"/>
      </dsp:txXfrm>
    </dsp:sp>
    <dsp:sp modelId="{588A43DA-F1F1-411F-95EF-2FFD777381A3}">
      <dsp:nvSpPr>
        <dsp:cNvPr id="0" name=""/>
        <dsp:cNvSpPr/>
      </dsp:nvSpPr>
      <dsp:spPr>
        <a:xfrm>
          <a:off x="1323057" y="2504052"/>
          <a:ext cx="885305" cy="885305"/>
        </a:xfrm>
        <a:prstGeom prst="ellipse">
          <a:avLst/>
        </a:prstGeom>
        <a:blipFill>
          <a:blip xmlns:r="http://schemas.openxmlformats.org/officeDocument/2006/relationships" r:embed="rId2" cstate="print">
            <a:extLst>
              <a:ext uri="{28A0092B-C50C-407E-A947-70E740481C1C}">
                <a14:useLocalDpi xmlns:a14="http://schemas.microsoft.com/office/drawing/2010/main" xmlns="" val="0"/>
              </a:ext>
            </a:extLst>
          </a:blip>
          <a:srcRect/>
          <a:stretch>
            <a:fillRect l="-17000" r="-17000"/>
          </a:stretch>
        </a:blipFill>
        <a:ln>
          <a:noFill/>
        </a:ln>
        <a:effectLst>
          <a:outerShdw blurRad="39000" dist="25400" dir="5400000" rotWithShape="0">
            <a:schemeClr val="accent4">
              <a:tint val="50000"/>
              <a:hueOff val="8991685"/>
              <a:satOff val="-24404"/>
              <a:lumOff val="-1026"/>
              <a:alphaOff val="0"/>
              <a:shade val="33000"/>
              <a:alpha val="83000"/>
            </a:schemeClr>
          </a:outerShdw>
        </a:effectLst>
      </dsp:spPr>
      <dsp:style>
        <a:lnRef idx="0">
          <a:scrgbClr r="0" g="0" b="0"/>
        </a:lnRef>
        <a:fillRef idx="1">
          <a:scrgbClr r="0" g="0" b="0"/>
        </a:fillRef>
        <a:effectRef idx="2">
          <a:scrgbClr r="0" g="0" b="0"/>
        </a:effectRef>
        <a:fontRef idx="minor"/>
      </dsp:style>
    </dsp:sp>
    <dsp:sp modelId="{BB94BA48-30D3-4C40-A285-7747789BD9E8}">
      <dsp:nvSpPr>
        <dsp:cNvPr id="0" name=""/>
        <dsp:cNvSpPr/>
      </dsp:nvSpPr>
      <dsp:spPr>
        <a:xfrm rot="10800000">
          <a:off x="1765709" y="3653628"/>
          <a:ext cx="6131433" cy="885305"/>
        </a:xfrm>
        <a:prstGeom prst="homePlate">
          <a:avLst/>
        </a:prstGeom>
        <a:gradFill rotWithShape="0">
          <a:gsLst>
            <a:gs pos="0">
              <a:schemeClr val="accent4">
                <a:hueOff val="12926913"/>
                <a:satOff val="-32702"/>
                <a:lumOff val="1470"/>
                <a:alphaOff val="0"/>
                <a:tint val="74000"/>
              </a:schemeClr>
            </a:gs>
            <a:gs pos="49000">
              <a:schemeClr val="accent4">
                <a:hueOff val="12926913"/>
                <a:satOff val="-32702"/>
                <a:lumOff val="1470"/>
                <a:alphaOff val="0"/>
                <a:tint val="96000"/>
                <a:shade val="84000"/>
                <a:satMod val="110000"/>
              </a:schemeClr>
            </a:gs>
            <a:gs pos="49100">
              <a:schemeClr val="accent4">
                <a:hueOff val="12926913"/>
                <a:satOff val="-32702"/>
                <a:lumOff val="1470"/>
                <a:alphaOff val="0"/>
                <a:shade val="55000"/>
                <a:satMod val="150000"/>
              </a:schemeClr>
            </a:gs>
            <a:gs pos="92000">
              <a:schemeClr val="accent4">
                <a:hueOff val="12926913"/>
                <a:satOff val="-32702"/>
                <a:lumOff val="1470"/>
                <a:alphaOff val="0"/>
                <a:tint val="98000"/>
                <a:shade val="90000"/>
                <a:satMod val="128000"/>
              </a:schemeClr>
            </a:gs>
            <a:gs pos="100000">
              <a:schemeClr val="accent4">
                <a:hueOff val="12926913"/>
                <a:satOff val="-32702"/>
                <a:lumOff val="1470"/>
                <a:alphaOff val="0"/>
                <a:tint val="90000"/>
                <a:shade val="97000"/>
                <a:satMod val="128000"/>
              </a:schemeClr>
            </a:gs>
          </a:gsLst>
          <a:lin ang="5400000" scaled="1"/>
        </a:gradFill>
        <a:ln>
          <a:noFill/>
        </a:ln>
        <a:effectLst>
          <a:outerShdw blurRad="39000" dist="25400" dir="5400000" rotWithShape="0">
            <a:schemeClr val="accent4">
              <a:hueOff val="12926913"/>
              <a:satOff val="-32702"/>
              <a:lumOff val="1470"/>
              <a:alphaOff val="0"/>
              <a:shade val="33000"/>
              <a:alpha val="83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90395" tIns="60960" rIns="113792" bIns="609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I</a:t>
          </a:r>
          <a:r>
            <a:rPr lang="id-ID" sz="1600" kern="1200" dirty="0" smtClean="0">
              <a:solidFill>
                <a:schemeClr val="tx1"/>
              </a:solidFill>
            </a:rPr>
            <a:t>ntegrasi yang sama ini juga telah diamati dengan hampir semua program aplikasi, seperti program pengolah kata microsoft word dan corel WordPerfect. </a:t>
          </a:r>
          <a:endParaRPr lang="id-ID" sz="1600" kern="1200" dirty="0">
            <a:solidFill>
              <a:schemeClr val="tx1"/>
            </a:solidFill>
          </a:endParaRPr>
        </a:p>
      </dsp:txBody>
      <dsp:txXfrm rot="10800000">
        <a:off x="1765709" y="3653628"/>
        <a:ext cx="6131433" cy="885305"/>
      </dsp:txXfrm>
    </dsp:sp>
    <dsp:sp modelId="{F55C4D08-A13D-4F07-A14B-BE74D19AF969}">
      <dsp:nvSpPr>
        <dsp:cNvPr id="0" name=""/>
        <dsp:cNvSpPr/>
      </dsp:nvSpPr>
      <dsp:spPr>
        <a:xfrm>
          <a:off x="1323057" y="3653628"/>
          <a:ext cx="885305" cy="885305"/>
        </a:xfrm>
        <a:prstGeom prst="ellipse">
          <a:avLst/>
        </a:prstGeom>
        <a:blipFill>
          <a:blip xmlns:r="http://schemas.openxmlformats.org/officeDocument/2006/relationships" r:embed="rId3" cstate="print">
            <a:extLst>
              <a:ext uri="{28A0092B-C50C-407E-A947-70E740481C1C}">
                <a14:useLocalDpi xmlns:a14="http://schemas.microsoft.com/office/drawing/2010/main" xmlns="" val="0"/>
              </a:ext>
            </a:extLst>
          </a:blip>
          <a:srcRect/>
          <a:stretch>
            <a:fillRect l="-48000" r="-48000"/>
          </a:stretch>
        </a:blipFill>
        <a:ln>
          <a:noFill/>
        </a:ln>
        <a:effectLst>
          <a:outerShdw blurRad="39000" dist="25400" dir="5400000" rotWithShape="0">
            <a:schemeClr val="accent4">
              <a:tint val="50000"/>
              <a:hueOff val="13487528"/>
              <a:satOff val="-36605"/>
              <a:lumOff val="-1540"/>
              <a:alphaOff val="0"/>
              <a:shade val="33000"/>
              <a:alpha val="83000"/>
            </a:schemeClr>
          </a:outerShdw>
        </a:effectLst>
      </dsp:spPr>
      <dsp:style>
        <a:lnRef idx="0">
          <a:scrgbClr r="0" g="0" b="0"/>
        </a:lnRef>
        <a:fillRef idx="1">
          <a:scrgbClr r="0" g="0" b="0"/>
        </a:fillRef>
        <a:effectRef idx="2">
          <a:scrgbClr r="0" g="0" b="0"/>
        </a:effectRef>
        <a:fontRef idx="minor"/>
      </dsp:style>
    </dsp:sp>
    <dsp:sp modelId="{5D35521E-1D92-48B3-B65B-92F9306CCBD1}">
      <dsp:nvSpPr>
        <dsp:cNvPr id="0" name=""/>
        <dsp:cNvSpPr/>
      </dsp:nvSpPr>
      <dsp:spPr>
        <a:xfrm rot="10800000">
          <a:off x="1750471" y="4803204"/>
          <a:ext cx="6131433" cy="1061065"/>
        </a:xfrm>
        <a:prstGeom prst="homePlate">
          <a:avLst/>
        </a:prstGeom>
        <a:gradFill rotWithShape="0">
          <a:gsLst>
            <a:gs pos="0">
              <a:schemeClr val="accent4">
                <a:hueOff val="17235884"/>
                <a:satOff val="-43603"/>
                <a:lumOff val="1960"/>
                <a:alphaOff val="0"/>
                <a:tint val="74000"/>
              </a:schemeClr>
            </a:gs>
            <a:gs pos="49000">
              <a:schemeClr val="accent4">
                <a:hueOff val="17235884"/>
                <a:satOff val="-43603"/>
                <a:lumOff val="1960"/>
                <a:alphaOff val="0"/>
                <a:tint val="96000"/>
                <a:shade val="84000"/>
                <a:satMod val="110000"/>
              </a:schemeClr>
            </a:gs>
            <a:gs pos="49100">
              <a:schemeClr val="accent4">
                <a:hueOff val="17235884"/>
                <a:satOff val="-43603"/>
                <a:lumOff val="1960"/>
                <a:alphaOff val="0"/>
                <a:shade val="55000"/>
                <a:satMod val="150000"/>
              </a:schemeClr>
            </a:gs>
            <a:gs pos="92000">
              <a:schemeClr val="accent4">
                <a:hueOff val="17235884"/>
                <a:satOff val="-43603"/>
                <a:lumOff val="1960"/>
                <a:alphaOff val="0"/>
                <a:tint val="98000"/>
                <a:shade val="90000"/>
                <a:satMod val="128000"/>
              </a:schemeClr>
            </a:gs>
            <a:gs pos="100000">
              <a:schemeClr val="accent4">
                <a:hueOff val="17235884"/>
                <a:satOff val="-43603"/>
                <a:lumOff val="1960"/>
                <a:alphaOff val="0"/>
                <a:tint val="90000"/>
                <a:shade val="97000"/>
                <a:satMod val="128000"/>
              </a:schemeClr>
            </a:gs>
          </a:gsLst>
          <a:lin ang="5400000" scaled="1"/>
        </a:gradFill>
        <a:ln>
          <a:noFill/>
        </a:ln>
        <a:effectLst>
          <a:outerShdw blurRad="39000" dist="25400" dir="5400000" rotWithShape="0">
            <a:schemeClr val="accent4">
              <a:hueOff val="17235884"/>
              <a:satOff val="-43603"/>
              <a:lumOff val="1960"/>
              <a:alphaOff val="0"/>
              <a:shade val="33000"/>
              <a:alpha val="83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90395" tIns="60960" rIns="113792" bIns="60960" numCol="1" spcCol="1270" anchor="ctr" anchorCtr="0">
          <a:noAutofit/>
        </a:bodyPr>
        <a:lstStyle/>
        <a:p>
          <a:pPr lvl="0" algn="ctr" defTabSz="711200">
            <a:lnSpc>
              <a:spcPct val="90000"/>
            </a:lnSpc>
            <a:spcBef>
              <a:spcPct val="0"/>
            </a:spcBef>
            <a:spcAft>
              <a:spcPct val="35000"/>
            </a:spcAft>
          </a:pPr>
          <a:r>
            <a:rPr lang="en-US" sz="1600" kern="1200" dirty="0" err="1" smtClean="0">
              <a:solidFill>
                <a:schemeClr val="tx1"/>
              </a:solidFill>
            </a:rPr>
            <a:t>Masih</a:t>
          </a:r>
          <a:r>
            <a:rPr lang="en-US" sz="1600" kern="1200" dirty="0" smtClean="0">
              <a:solidFill>
                <a:schemeClr val="tx1"/>
              </a:solidFill>
            </a:rPr>
            <a:t> </a:t>
          </a:r>
          <a:r>
            <a:rPr lang="en-US" sz="1600" kern="1200" dirty="0" err="1" smtClean="0">
              <a:solidFill>
                <a:schemeClr val="tx1"/>
              </a:solidFill>
            </a:rPr>
            <a:t>lagi</a:t>
          </a:r>
          <a:r>
            <a:rPr lang="en-US" sz="1600" kern="1200" dirty="0" smtClean="0">
              <a:solidFill>
                <a:schemeClr val="tx1"/>
              </a:solidFill>
            </a:rPr>
            <a:t>, Microsoft </a:t>
          </a:r>
          <a:r>
            <a:rPr lang="en-US" sz="1600" kern="1200" dirty="0" err="1" smtClean="0">
              <a:solidFill>
                <a:schemeClr val="tx1"/>
              </a:solidFill>
            </a:rPr>
            <a:t>secara</a:t>
          </a:r>
          <a:r>
            <a:rPr lang="en-US" sz="1600" kern="1200" dirty="0" smtClean="0">
              <a:solidFill>
                <a:schemeClr val="tx1"/>
              </a:solidFill>
            </a:rPr>
            <a:t> se</a:t>
          </a:r>
          <a:r>
            <a:rPr lang="id-ID" sz="1600" kern="1200" dirty="0" smtClean="0">
              <a:solidFill>
                <a:schemeClr val="tx1"/>
              </a:solidFill>
            </a:rPr>
            <a:t>pihak </a:t>
          </a:r>
          <a:r>
            <a:rPr lang="en-US" sz="1600" kern="1200" dirty="0" err="1" smtClean="0">
              <a:solidFill>
                <a:schemeClr val="tx1"/>
              </a:solidFill>
            </a:rPr>
            <a:t>merubah</a:t>
          </a:r>
          <a:r>
            <a:rPr lang="en-US" sz="1600" kern="1200" dirty="0" smtClean="0">
              <a:solidFill>
                <a:schemeClr val="tx1"/>
              </a:solidFill>
            </a:rPr>
            <a:t> program Java yang </a:t>
          </a:r>
          <a:r>
            <a:rPr lang="en-US" sz="1600" kern="1200" dirty="0" err="1" smtClean="0">
              <a:solidFill>
                <a:schemeClr val="tx1"/>
              </a:solidFill>
            </a:rPr>
            <a:t>dipakai</a:t>
          </a:r>
          <a:r>
            <a:rPr lang="en-US" sz="1600" kern="1200" dirty="0" smtClean="0">
              <a:solidFill>
                <a:schemeClr val="tx1"/>
              </a:solidFill>
            </a:rPr>
            <a:t> </a:t>
          </a:r>
          <a:r>
            <a:rPr lang="en-US" sz="1600" kern="1200" dirty="0" err="1" smtClean="0">
              <a:solidFill>
                <a:schemeClr val="tx1"/>
              </a:solidFill>
            </a:rPr>
            <a:t>untuk</a:t>
          </a:r>
          <a:r>
            <a:rPr lang="en-US" sz="1600" kern="1200" dirty="0" smtClean="0">
              <a:solidFill>
                <a:schemeClr val="tx1"/>
              </a:solidFill>
            </a:rPr>
            <a:t> Internet , yang </a:t>
          </a:r>
          <a:r>
            <a:rPr lang="en-US" sz="1600" kern="1200" dirty="0" err="1" smtClean="0">
              <a:solidFill>
                <a:schemeClr val="tx1"/>
              </a:solidFill>
            </a:rPr>
            <a:t>sebenarnya</a:t>
          </a:r>
          <a:r>
            <a:rPr lang="en-US" sz="1600" kern="1200" dirty="0" smtClean="0">
              <a:solidFill>
                <a:schemeClr val="tx1"/>
              </a:solidFill>
            </a:rPr>
            <a:t> </a:t>
          </a:r>
          <a:r>
            <a:rPr lang="en-US" sz="1600" kern="1200" dirty="0" err="1" smtClean="0">
              <a:solidFill>
                <a:schemeClr val="tx1"/>
              </a:solidFill>
            </a:rPr>
            <a:t>ini</a:t>
          </a:r>
          <a:r>
            <a:rPr lang="en-US" sz="1600" kern="1200" dirty="0" smtClean="0">
              <a:solidFill>
                <a:schemeClr val="tx1"/>
              </a:solidFill>
            </a:rPr>
            <a:t> </a:t>
          </a:r>
          <a:r>
            <a:rPr lang="en-US" sz="1600" kern="1200" dirty="0" err="1" smtClean="0">
              <a:solidFill>
                <a:schemeClr val="tx1"/>
              </a:solidFill>
            </a:rPr>
            <a:t>merupakan</a:t>
          </a:r>
          <a:r>
            <a:rPr lang="en-US" sz="1600" kern="1200" dirty="0" smtClean="0">
              <a:solidFill>
                <a:schemeClr val="tx1"/>
              </a:solidFill>
            </a:rPr>
            <a:t> </a:t>
          </a:r>
          <a:r>
            <a:rPr lang="en-US" sz="1600" kern="1200" dirty="0" err="1" smtClean="0">
              <a:solidFill>
                <a:schemeClr val="tx1"/>
              </a:solidFill>
            </a:rPr>
            <a:t>hak</a:t>
          </a:r>
          <a:r>
            <a:rPr lang="en-US" sz="1600" kern="1200" dirty="0" smtClean="0">
              <a:solidFill>
                <a:schemeClr val="tx1"/>
              </a:solidFill>
            </a:rPr>
            <a:t> paten </a:t>
          </a:r>
          <a:r>
            <a:rPr lang="en-US" sz="1600" kern="1200" dirty="0" err="1" smtClean="0">
              <a:solidFill>
                <a:schemeClr val="tx1"/>
              </a:solidFill>
            </a:rPr>
            <a:t>perusahaan</a:t>
          </a:r>
          <a:r>
            <a:rPr lang="en-US" sz="1600" kern="1200" dirty="0" smtClean="0">
              <a:solidFill>
                <a:schemeClr val="tx1"/>
              </a:solidFill>
            </a:rPr>
            <a:t> Sun </a:t>
          </a:r>
          <a:r>
            <a:rPr lang="en-US" sz="1600" kern="1200" dirty="0" err="1" smtClean="0">
              <a:solidFill>
                <a:schemeClr val="tx1"/>
              </a:solidFill>
            </a:rPr>
            <a:t>sebagai</a:t>
          </a:r>
          <a:r>
            <a:rPr lang="en-US" sz="1600" kern="1200" dirty="0" smtClean="0">
              <a:solidFill>
                <a:schemeClr val="tx1"/>
              </a:solidFill>
            </a:rPr>
            <a:t> </a:t>
          </a:r>
          <a:r>
            <a:rPr lang="en-US" sz="1600" kern="1200" dirty="0" err="1" smtClean="0">
              <a:solidFill>
                <a:schemeClr val="tx1"/>
              </a:solidFill>
            </a:rPr>
            <a:t>pembuat</a:t>
          </a:r>
          <a:r>
            <a:rPr lang="en-US" sz="1600" kern="1200" dirty="0" smtClean="0">
              <a:solidFill>
                <a:schemeClr val="tx1"/>
              </a:solidFill>
            </a:rPr>
            <a:t> </a:t>
          </a:r>
          <a:r>
            <a:rPr lang="en-US" sz="1600" kern="1200" dirty="0" err="1" smtClean="0">
              <a:solidFill>
                <a:schemeClr val="tx1"/>
              </a:solidFill>
            </a:rPr>
            <a:t>programm</a:t>
          </a:r>
          <a:r>
            <a:rPr lang="en-US" sz="1600" kern="1200" dirty="0" smtClean="0">
              <a:solidFill>
                <a:schemeClr val="tx1"/>
              </a:solidFill>
            </a:rPr>
            <a:t> Java .</a:t>
          </a:r>
          <a:endParaRPr lang="id-ID" sz="1600" kern="1200" dirty="0">
            <a:solidFill>
              <a:schemeClr val="tx1"/>
            </a:solidFill>
          </a:endParaRPr>
        </a:p>
      </dsp:txBody>
      <dsp:txXfrm rot="10800000">
        <a:off x="1750471" y="4803204"/>
        <a:ext cx="6131433" cy="1061065"/>
      </dsp:txXfrm>
    </dsp:sp>
    <dsp:sp modelId="{2B06FD39-A8CC-431C-9621-6D423F326814}">
      <dsp:nvSpPr>
        <dsp:cNvPr id="0" name=""/>
        <dsp:cNvSpPr/>
      </dsp:nvSpPr>
      <dsp:spPr>
        <a:xfrm>
          <a:off x="1338295" y="4961098"/>
          <a:ext cx="824352" cy="745276"/>
        </a:xfrm>
        <a:prstGeom prst="ellipse">
          <a:avLst/>
        </a:prstGeom>
        <a:blipFill>
          <a:blip xmlns:r="http://schemas.openxmlformats.org/officeDocument/2006/relationships" r:embed="rId4" cstate="print">
            <a:extLst>
              <a:ext uri="{28A0092B-C50C-407E-A947-70E740481C1C}">
                <a14:useLocalDpi xmlns:a14="http://schemas.microsoft.com/office/drawing/2010/main" xmlns="" val="0"/>
              </a:ext>
            </a:extLst>
          </a:blip>
          <a:srcRect/>
          <a:stretch>
            <a:fillRect l="-48000" r="-48000"/>
          </a:stretch>
        </a:blipFill>
        <a:ln>
          <a:noFill/>
        </a:ln>
        <a:effectLst>
          <a:outerShdw blurRad="39000" dist="25400" dir="5400000" rotWithShape="0">
            <a:schemeClr val="accent4">
              <a:tint val="50000"/>
              <a:hueOff val="17983370"/>
              <a:satOff val="-48807"/>
              <a:lumOff val="-2053"/>
              <a:alphaOff val="0"/>
              <a:shade val="33000"/>
              <a:alpha val="83000"/>
            </a:schemeClr>
          </a:outerShdw>
        </a:effectLst>
      </dsp:spPr>
      <dsp:style>
        <a:lnRef idx="0">
          <a:scrgbClr r="0" g="0" b="0"/>
        </a:lnRef>
        <a:fillRef idx="1">
          <a:scrgbClr r="0" g="0" b="0"/>
        </a:fillRef>
        <a:effectRef idx="2">
          <a:scrgbClr r="0" g="0" b="0"/>
        </a:effectRef>
        <a:fontRef idx="minor"/>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72689C8-6E32-4694-9AA0-08AE63BE13E7}">
      <dsp:nvSpPr>
        <dsp:cNvPr id="0" name=""/>
        <dsp:cNvSpPr/>
      </dsp:nvSpPr>
      <dsp:spPr>
        <a:xfrm>
          <a:off x="-6979514" y="-1067018"/>
          <a:ext cx="8306236" cy="8306236"/>
        </a:xfrm>
        <a:prstGeom prst="blockArc">
          <a:avLst>
            <a:gd name="adj1" fmla="val 18900000"/>
            <a:gd name="adj2" fmla="val 2700000"/>
            <a:gd name="adj3" fmla="val 260"/>
          </a:avLst>
        </a:prstGeom>
        <a:noFill/>
        <a:ln w="400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BA3FFE-9FDB-4904-A68E-FD2821E43224}">
      <dsp:nvSpPr>
        <dsp:cNvPr id="0" name=""/>
        <dsp:cNvSpPr/>
      </dsp:nvSpPr>
      <dsp:spPr>
        <a:xfrm>
          <a:off x="694151" y="474518"/>
          <a:ext cx="6989765" cy="949531"/>
        </a:xfrm>
        <a:prstGeom prst="rect">
          <a:avLst/>
        </a:prstGeom>
        <a:solidFill>
          <a:schemeClr val="accent2">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53690" tIns="40640" rIns="40640" bIns="40640" numCol="1" spcCol="1270" anchor="ctr" anchorCtr="0">
          <a:noAutofit/>
        </a:bodyPr>
        <a:lstStyle/>
        <a:p>
          <a:pPr lvl="0" algn="l" defTabSz="711200">
            <a:lnSpc>
              <a:spcPct val="90000"/>
            </a:lnSpc>
            <a:spcBef>
              <a:spcPct val="0"/>
            </a:spcBef>
            <a:spcAft>
              <a:spcPct val="35000"/>
            </a:spcAft>
          </a:pPr>
          <a:r>
            <a:rPr lang="id-ID" sz="1600" kern="1200" dirty="0" smtClean="0"/>
            <a:t>Microsoft memaksakan gagasannya </a:t>
          </a:r>
          <a:r>
            <a:rPr lang="en-US" sz="1600" kern="1200" dirty="0" err="1" smtClean="0"/>
            <a:t>digunakan</a:t>
          </a:r>
          <a:r>
            <a:rPr lang="en-US" sz="1600" kern="1200" dirty="0" smtClean="0"/>
            <a:t> </a:t>
          </a:r>
          <a:r>
            <a:rPr lang="en-US" sz="1600" kern="1200" dirty="0" err="1" smtClean="0"/>
            <a:t>secara</a:t>
          </a:r>
          <a:r>
            <a:rPr lang="en-US" sz="1600" kern="1200" dirty="0" smtClean="0"/>
            <a:t> </a:t>
          </a:r>
          <a:r>
            <a:rPr lang="en-US" sz="1600" kern="1200" dirty="0" err="1" smtClean="0"/>
            <a:t>systematis</a:t>
          </a:r>
          <a:r>
            <a:rPr lang="en-US" sz="1600" kern="1200" dirty="0" smtClean="0"/>
            <a:t> </a:t>
          </a:r>
          <a:r>
            <a:rPr lang="en-US" sz="1600" kern="1200" dirty="0" err="1" smtClean="0"/>
            <a:t>untuk</a:t>
          </a:r>
          <a:r>
            <a:rPr lang="en-US" sz="1600" kern="1200" dirty="0" smtClean="0"/>
            <a:t> </a:t>
          </a:r>
          <a:r>
            <a:rPr lang="en-US" sz="1600" kern="1200" dirty="0" err="1" smtClean="0"/>
            <a:t>menekan</a:t>
          </a:r>
          <a:r>
            <a:rPr lang="en-US" sz="1600" kern="1200" dirty="0" smtClean="0"/>
            <a:t> </a:t>
          </a:r>
          <a:r>
            <a:rPr lang="en-US" sz="1600" kern="1200" dirty="0" err="1" smtClean="0"/>
            <a:t>dan</a:t>
          </a:r>
          <a:r>
            <a:rPr lang="en-US" sz="1600" kern="1200" dirty="0" smtClean="0"/>
            <a:t> </a:t>
          </a:r>
          <a:r>
            <a:rPr lang="en-US" sz="1600" kern="1200" dirty="0" err="1" smtClean="0"/>
            <a:t>sekaligus</a:t>
          </a:r>
          <a:r>
            <a:rPr lang="en-US" sz="1600" kern="1200" dirty="0" smtClean="0"/>
            <a:t> </a:t>
          </a:r>
          <a:r>
            <a:rPr lang="en-US" sz="1600" kern="1200" dirty="0" err="1" smtClean="0"/>
            <a:t>menyetop</a:t>
          </a:r>
          <a:r>
            <a:rPr lang="en-US" sz="1600" kern="1200" dirty="0" smtClean="0"/>
            <a:t> </a:t>
          </a:r>
          <a:r>
            <a:rPr lang="en-US" sz="1600" kern="1200" dirty="0" err="1" smtClean="0"/>
            <a:t>kelajuan</a:t>
          </a:r>
          <a:r>
            <a:rPr lang="en-US" sz="1600" kern="1200" dirty="0" smtClean="0"/>
            <a:t> </a:t>
          </a:r>
          <a:r>
            <a:rPr lang="en-US" sz="1600" kern="1200" dirty="0" err="1" smtClean="0"/>
            <a:t>inovasi</a:t>
          </a:r>
          <a:r>
            <a:rPr lang="en-US" sz="1600" kern="1200" dirty="0" smtClean="0"/>
            <a:t> </a:t>
          </a:r>
          <a:r>
            <a:rPr lang="en-US" sz="1600" kern="1200" dirty="0" err="1" smtClean="0"/>
            <a:t>pesaingnya</a:t>
          </a:r>
          <a:r>
            <a:rPr lang="en-US" sz="1600" kern="1200" dirty="0" smtClean="0"/>
            <a:t>.</a:t>
          </a:r>
          <a:endParaRPr lang="id-ID" sz="1600" kern="1200" dirty="0"/>
        </a:p>
      </dsp:txBody>
      <dsp:txXfrm>
        <a:off x="694151" y="474518"/>
        <a:ext cx="6989765" cy="949531"/>
      </dsp:txXfrm>
    </dsp:sp>
    <dsp:sp modelId="{10714F37-7943-4579-842F-32DD426736C7}">
      <dsp:nvSpPr>
        <dsp:cNvPr id="0" name=""/>
        <dsp:cNvSpPr/>
      </dsp:nvSpPr>
      <dsp:spPr>
        <a:xfrm>
          <a:off x="100694" y="355827"/>
          <a:ext cx="1186914" cy="1186914"/>
        </a:xfrm>
        <a:prstGeom prst="ellipse">
          <a:avLst/>
        </a:prstGeom>
        <a:solidFill>
          <a:schemeClr val="lt1">
            <a:hueOff val="0"/>
            <a:satOff val="0"/>
            <a:lumOff val="0"/>
            <a:alphaOff val="0"/>
          </a:schemeClr>
        </a:solidFill>
        <a:ln w="400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05B987D-969D-4BB6-AE09-E38EE495CD5D}">
      <dsp:nvSpPr>
        <dsp:cNvPr id="0" name=""/>
        <dsp:cNvSpPr/>
      </dsp:nvSpPr>
      <dsp:spPr>
        <a:xfrm>
          <a:off x="1210888" y="1928735"/>
          <a:ext cx="6445377" cy="949531"/>
        </a:xfrm>
        <a:prstGeom prst="rect">
          <a:avLst/>
        </a:prstGeom>
        <a:solidFill>
          <a:schemeClr val="accent2">
            <a:hueOff val="-5402520"/>
            <a:satOff val="11111"/>
            <a:lumOff val="-85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53690" tIns="40640" rIns="40640" bIns="40640" numCol="1" spcCol="1270" anchor="ctr" anchorCtr="0">
          <a:noAutofit/>
        </a:bodyPr>
        <a:lstStyle/>
        <a:p>
          <a:pPr lvl="0" algn="l" defTabSz="711200">
            <a:lnSpc>
              <a:spcPct val="90000"/>
            </a:lnSpc>
            <a:spcBef>
              <a:spcPct val="0"/>
            </a:spcBef>
            <a:spcAft>
              <a:spcPct val="35000"/>
            </a:spcAft>
          </a:pPr>
          <a:r>
            <a:rPr lang="id-ID" sz="1600" kern="1200" dirty="0" smtClean="0"/>
            <a:t>Hal i</a:t>
          </a:r>
          <a:r>
            <a:rPr lang="en-US" sz="1600" kern="1200" dirty="0" err="1" smtClean="0"/>
            <a:t>ni</a:t>
          </a:r>
          <a:r>
            <a:rPr lang="en-US" sz="1600" kern="1200" dirty="0" smtClean="0"/>
            <a:t> </a:t>
          </a:r>
          <a:r>
            <a:rPr lang="en-US" sz="1600" kern="1200" dirty="0" err="1" smtClean="0"/>
            <a:t>berarti</a:t>
          </a:r>
          <a:r>
            <a:rPr lang="en-US" sz="1600" kern="1200" dirty="0" smtClean="0"/>
            <a:t> </a:t>
          </a:r>
          <a:r>
            <a:rPr lang="en-US" sz="1600" kern="1200" dirty="0" err="1" smtClean="0"/>
            <a:t>bahwa</a:t>
          </a:r>
          <a:r>
            <a:rPr lang="id-ID" sz="1600" kern="1200" dirty="0" smtClean="0"/>
            <a:t> </a:t>
          </a:r>
          <a:r>
            <a:rPr lang="en-US" sz="1600" i="1" kern="1200" dirty="0" err="1" smtClean="0"/>
            <a:t>ketergantungan</a:t>
          </a:r>
          <a:r>
            <a:rPr lang="en-US" sz="1600" kern="1200" dirty="0" smtClean="0"/>
            <a:t> </a:t>
          </a:r>
          <a:r>
            <a:rPr lang="en-US" sz="1600" kern="1200" dirty="0" err="1" smtClean="0"/>
            <a:t>pengguna</a:t>
          </a:r>
          <a:r>
            <a:rPr lang="en-US" sz="1600" kern="1200" dirty="0" smtClean="0"/>
            <a:t> </a:t>
          </a:r>
          <a:r>
            <a:rPr lang="en-US" sz="1600" kern="1200" dirty="0" err="1" smtClean="0"/>
            <a:t>komputer</a:t>
          </a:r>
          <a:r>
            <a:rPr lang="en-US" sz="1600" kern="1200" dirty="0" smtClean="0"/>
            <a:t> PC </a:t>
          </a:r>
          <a:r>
            <a:rPr lang="en-US" sz="1600" kern="1200" dirty="0" err="1" smtClean="0"/>
            <a:t>diseluruh</a:t>
          </a:r>
          <a:r>
            <a:rPr lang="en-US" sz="1600" kern="1200" dirty="0" smtClean="0"/>
            <a:t> </a:t>
          </a:r>
          <a:r>
            <a:rPr lang="en-US" sz="1600" kern="1200" dirty="0" err="1" smtClean="0"/>
            <a:t>dunia</a:t>
          </a:r>
          <a:r>
            <a:rPr lang="en-US" sz="1600" kern="1200" dirty="0" smtClean="0"/>
            <a:t> </a:t>
          </a:r>
          <a:r>
            <a:rPr lang="en-US" sz="1600" kern="1200" dirty="0" err="1" smtClean="0"/>
            <a:t>terhadap</a:t>
          </a:r>
          <a:r>
            <a:rPr lang="en-US" sz="1600" kern="1200" dirty="0" smtClean="0"/>
            <a:t> S</a:t>
          </a:r>
          <a:r>
            <a:rPr lang="id-ID" sz="1600" kern="1200" dirty="0" smtClean="0"/>
            <a:t>i</a:t>
          </a:r>
          <a:r>
            <a:rPr lang="en-US" sz="1600" kern="1200" dirty="0" smtClean="0"/>
            <a:t>stem </a:t>
          </a:r>
          <a:r>
            <a:rPr lang="en-US" sz="1600" kern="1200" dirty="0" err="1" smtClean="0"/>
            <a:t>Operasional</a:t>
          </a:r>
          <a:r>
            <a:rPr lang="en-US" sz="1600" kern="1200" dirty="0" smtClean="0"/>
            <a:t> Windows </a:t>
          </a:r>
          <a:r>
            <a:rPr lang="en-US" sz="1600" kern="1200" dirty="0" err="1" smtClean="0"/>
            <a:t>sangat</a:t>
          </a:r>
          <a:r>
            <a:rPr lang="en-US" sz="1600" kern="1200" dirty="0" smtClean="0"/>
            <a:t> </a:t>
          </a:r>
          <a:r>
            <a:rPr lang="en-US" sz="1600" kern="1200" dirty="0" err="1" smtClean="0"/>
            <a:t>tinggi</a:t>
          </a:r>
          <a:r>
            <a:rPr lang="id-ID" sz="1600" kern="1200" dirty="0" smtClean="0"/>
            <a:t> (lebih dari 80%)</a:t>
          </a:r>
          <a:r>
            <a:rPr lang="en-US" sz="1600" kern="1200" dirty="0" smtClean="0"/>
            <a:t> .</a:t>
          </a:r>
          <a:endParaRPr lang="id-ID" sz="1600" kern="1200" dirty="0"/>
        </a:p>
      </dsp:txBody>
      <dsp:txXfrm>
        <a:off x="1210888" y="1928735"/>
        <a:ext cx="6445377" cy="949531"/>
      </dsp:txXfrm>
    </dsp:sp>
    <dsp:sp modelId="{6E816179-06CC-4573-8C6D-C8E43B89523D}">
      <dsp:nvSpPr>
        <dsp:cNvPr id="0" name=""/>
        <dsp:cNvSpPr/>
      </dsp:nvSpPr>
      <dsp:spPr>
        <a:xfrm>
          <a:off x="645082" y="1780371"/>
          <a:ext cx="1186914" cy="1186914"/>
        </a:xfrm>
        <a:prstGeom prst="ellipse">
          <a:avLst/>
        </a:prstGeom>
        <a:solidFill>
          <a:schemeClr val="lt1">
            <a:hueOff val="0"/>
            <a:satOff val="0"/>
            <a:lumOff val="0"/>
            <a:alphaOff val="0"/>
          </a:schemeClr>
        </a:solidFill>
        <a:ln w="40000" cap="flat" cmpd="sng" algn="ctr">
          <a:solidFill>
            <a:schemeClr val="accent2">
              <a:hueOff val="-5402520"/>
              <a:satOff val="11111"/>
              <a:lumOff val="-850"/>
              <a:alphaOff val="0"/>
            </a:schemeClr>
          </a:solidFill>
          <a:prstDash val="solid"/>
        </a:ln>
        <a:effectLst/>
      </dsp:spPr>
      <dsp:style>
        <a:lnRef idx="2">
          <a:scrgbClr r="0" g="0" b="0"/>
        </a:lnRef>
        <a:fillRef idx="1">
          <a:scrgbClr r="0" g="0" b="0"/>
        </a:fillRef>
        <a:effectRef idx="0">
          <a:scrgbClr r="0" g="0" b="0"/>
        </a:effectRef>
        <a:fontRef idx="minor"/>
      </dsp:style>
    </dsp:sp>
    <dsp:sp modelId="{0FBB57A3-8132-4110-B2C9-16451A25F8A8}">
      <dsp:nvSpPr>
        <dsp:cNvPr id="0" name=""/>
        <dsp:cNvSpPr/>
      </dsp:nvSpPr>
      <dsp:spPr>
        <a:xfrm>
          <a:off x="1238539" y="3323606"/>
          <a:ext cx="6445377" cy="949531"/>
        </a:xfrm>
        <a:prstGeom prst="rect">
          <a:avLst/>
        </a:prstGeom>
        <a:solidFill>
          <a:schemeClr val="accent2">
            <a:hueOff val="-10805041"/>
            <a:satOff val="22223"/>
            <a:lumOff val="-1699"/>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53690" tIns="40640" rIns="40640" bIns="40640" numCol="1" spcCol="1270" anchor="ctr" anchorCtr="0">
          <a:noAutofit/>
        </a:bodyPr>
        <a:lstStyle/>
        <a:p>
          <a:pPr lvl="0" algn="l" defTabSz="711200">
            <a:lnSpc>
              <a:spcPct val="90000"/>
            </a:lnSpc>
            <a:spcBef>
              <a:spcPct val="0"/>
            </a:spcBef>
            <a:spcAft>
              <a:spcPct val="35000"/>
            </a:spcAft>
          </a:pPr>
          <a:r>
            <a:rPr lang="en-US" sz="1600" kern="1200" dirty="0" err="1" smtClean="0"/>
            <a:t>Kondisi</a:t>
          </a:r>
          <a:r>
            <a:rPr lang="en-US" sz="1600" kern="1200" dirty="0" smtClean="0"/>
            <a:t> </a:t>
          </a:r>
          <a:r>
            <a:rPr lang="en-US" sz="1600" kern="1200" dirty="0" err="1" smtClean="0"/>
            <a:t>seperti</a:t>
          </a:r>
          <a:r>
            <a:rPr lang="en-US" sz="1600" kern="1200" dirty="0" smtClean="0"/>
            <a:t> </a:t>
          </a:r>
          <a:r>
            <a:rPr lang="en-US" sz="1600" kern="1200" dirty="0" err="1" smtClean="0"/>
            <a:t>ini</a:t>
          </a:r>
          <a:r>
            <a:rPr lang="en-US" sz="1600" kern="1200" dirty="0" smtClean="0"/>
            <a:t> </a:t>
          </a:r>
          <a:r>
            <a:rPr lang="en-US" sz="1600" kern="1200" dirty="0" err="1" smtClean="0"/>
            <a:t>untuk</a:t>
          </a:r>
          <a:r>
            <a:rPr lang="en-US" sz="1600" kern="1200" dirty="0" smtClean="0"/>
            <a:t> </a:t>
          </a:r>
          <a:r>
            <a:rPr lang="en-US" sz="1600" kern="1200" dirty="0" err="1" smtClean="0"/>
            <a:t>struktur</a:t>
          </a:r>
          <a:r>
            <a:rPr lang="en-US" sz="1600" kern="1200" dirty="0" smtClean="0"/>
            <a:t> </a:t>
          </a:r>
          <a:r>
            <a:rPr lang="en-US" sz="1600" kern="1200" dirty="0" err="1" smtClean="0"/>
            <a:t>pasar</a:t>
          </a:r>
          <a:r>
            <a:rPr lang="en-US" sz="1600" kern="1200" dirty="0" smtClean="0"/>
            <a:t> </a:t>
          </a:r>
          <a:r>
            <a:rPr lang="en-US" sz="1600" kern="1200" dirty="0" err="1" smtClean="0"/>
            <a:t>bebas</a:t>
          </a:r>
          <a:r>
            <a:rPr lang="en-US" sz="1600" kern="1200" dirty="0" smtClean="0"/>
            <a:t> di </a:t>
          </a:r>
          <a:r>
            <a:rPr lang="en-US" sz="1600" kern="1200" dirty="0" err="1" smtClean="0"/>
            <a:t>Amerika</a:t>
          </a:r>
          <a:r>
            <a:rPr lang="en-US" sz="1600" kern="1200" dirty="0" smtClean="0"/>
            <a:t> yang </a:t>
          </a:r>
          <a:r>
            <a:rPr lang="en-US" sz="1600" kern="1200" dirty="0" err="1" smtClean="0"/>
            <a:t>diatur</a:t>
          </a:r>
          <a:r>
            <a:rPr lang="en-US" sz="1600" kern="1200" dirty="0" smtClean="0"/>
            <a:t> </a:t>
          </a:r>
          <a:r>
            <a:rPr lang="en-US" sz="1600" kern="1200" dirty="0" err="1" smtClean="0"/>
            <a:t>oleh</a:t>
          </a:r>
          <a:r>
            <a:rPr lang="en-US" sz="1600" kern="1200" dirty="0" smtClean="0"/>
            <a:t> </a:t>
          </a:r>
          <a:r>
            <a:rPr lang="en-US" sz="1600" kern="1200" dirty="0" err="1" smtClean="0"/>
            <a:t>Undang</a:t>
          </a:r>
          <a:r>
            <a:rPr lang="en-US" sz="1600" kern="1200" dirty="0" smtClean="0"/>
            <a:t> -</a:t>
          </a:r>
          <a:r>
            <a:rPr lang="en-US" sz="1600" kern="1200" dirty="0" err="1" smtClean="0"/>
            <a:t>Undang</a:t>
          </a:r>
          <a:r>
            <a:rPr lang="en-US" sz="1600" kern="1200" dirty="0" smtClean="0"/>
            <a:t> </a:t>
          </a:r>
          <a:r>
            <a:rPr lang="en-US" sz="1600" kern="1200" dirty="0" err="1" smtClean="0"/>
            <a:t>AntiTrustnya</a:t>
          </a:r>
          <a:r>
            <a:rPr lang="en-US" sz="1600" kern="1200" dirty="0" smtClean="0"/>
            <a:t> </a:t>
          </a:r>
          <a:r>
            <a:rPr lang="en-US" sz="1600" kern="1200" dirty="0" err="1" smtClean="0"/>
            <a:t>bisa</a:t>
          </a:r>
          <a:r>
            <a:rPr lang="en-US" sz="1600" kern="1200" dirty="0" smtClean="0"/>
            <a:t> </a:t>
          </a:r>
          <a:r>
            <a:rPr lang="en-US" sz="1600" kern="1200" dirty="0" err="1" smtClean="0"/>
            <a:t>terkena</a:t>
          </a:r>
          <a:r>
            <a:rPr lang="en-US" sz="1600" kern="1200" dirty="0" smtClean="0"/>
            <a:t> </a:t>
          </a:r>
          <a:r>
            <a:rPr lang="en-US" sz="1600" kern="1200" dirty="0" err="1" smtClean="0"/>
            <a:t>ancaman</a:t>
          </a:r>
          <a:r>
            <a:rPr lang="en-US" sz="1600" kern="1200" dirty="0" smtClean="0"/>
            <a:t> </a:t>
          </a:r>
          <a:r>
            <a:rPr lang="en-US" sz="1600" kern="1200" dirty="0" err="1" smtClean="0"/>
            <a:t>Hukum</a:t>
          </a:r>
          <a:r>
            <a:rPr lang="en-US" sz="1600" kern="1200" dirty="0" smtClean="0"/>
            <a:t> (</a:t>
          </a:r>
          <a:r>
            <a:rPr lang="en-US" sz="1600" kern="1200" dirty="0" err="1" smtClean="0"/>
            <a:t>Karena</a:t>
          </a:r>
          <a:r>
            <a:rPr lang="en-US" sz="1600" kern="1200" dirty="0" smtClean="0"/>
            <a:t> market Share </a:t>
          </a:r>
          <a:r>
            <a:rPr lang="en-US" sz="1600" kern="1200" dirty="0" err="1" smtClean="0"/>
            <a:t>nya</a:t>
          </a:r>
          <a:r>
            <a:rPr lang="en-US" sz="1600" kern="1200" dirty="0" smtClean="0"/>
            <a:t> </a:t>
          </a:r>
          <a:r>
            <a:rPr lang="en-US" sz="1600" kern="1200" dirty="0" err="1" smtClean="0"/>
            <a:t>melebihi</a:t>
          </a:r>
          <a:r>
            <a:rPr lang="en-US" sz="1600" kern="1200" dirty="0" smtClean="0"/>
            <a:t> 33%)</a:t>
          </a:r>
          <a:r>
            <a:rPr lang="id-ID" sz="1600" kern="1200" dirty="0" smtClean="0"/>
            <a:t>.</a:t>
          </a:r>
          <a:endParaRPr lang="id-ID" sz="1600" kern="1200" dirty="0"/>
        </a:p>
      </dsp:txBody>
      <dsp:txXfrm>
        <a:off x="1238539" y="3323606"/>
        <a:ext cx="6445377" cy="949531"/>
      </dsp:txXfrm>
    </dsp:sp>
    <dsp:sp modelId="{57910A00-6D40-4F62-914F-D89A3819745A}">
      <dsp:nvSpPr>
        <dsp:cNvPr id="0" name=""/>
        <dsp:cNvSpPr/>
      </dsp:nvSpPr>
      <dsp:spPr>
        <a:xfrm>
          <a:off x="645082" y="3204914"/>
          <a:ext cx="1186914" cy="1186914"/>
        </a:xfrm>
        <a:prstGeom prst="ellipse">
          <a:avLst/>
        </a:prstGeom>
        <a:solidFill>
          <a:schemeClr val="lt1">
            <a:hueOff val="0"/>
            <a:satOff val="0"/>
            <a:lumOff val="0"/>
            <a:alphaOff val="0"/>
          </a:schemeClr>
        </a:solidFill>
        <a:ln w="40000" cap="flat" cmpd="sng" algn="ctr">
          <a:solidFill>
            <a:schemeClr val="accent2">
              <a:hueOff val="-10805041"/>
              <a:satOff val="22223"/>
              <a:lumOff val="-1699"/>
              <a:alphaOff val="0"/>
            </a:schemeClr>
          </a:solidFill>
          <a:prstDash val="solid"/>
        </a:ln>
        <a:effectLst/>
      </dsp:spPr>
      <dsp:style>
        <a:lnRef idx="2">
          <a:scrgbClr r="0" g="0" b="0"/>
        </a:lnRef>
        <a:fillRef idx="1">
          <a:scrgbClr r="0" g="0" b="0"/>
        </a:fillRef>
        <a:effectRef idx="0">
          <a:scrgbClr r="0" g="0" b="0"/>
        </a:effectRef>
        <a:fontRef idx="minor"/>
      </dsp:style>
    </dsp:sp>
    <dsp:sp modelId="{334CD270-8C6D-4CCC-8C5C-B37CF08E82B1}">
      <dsp:nvSpPr>
        <dsp:cNvPr id="0" name=""/>
        <dsp:cNvSpPr/>
      </dsp:nvSpPr>
      <dsp:spPr>
        <a:xfrm>
          <a:off x="694151" y="4748150"/>
          <a:ext cx="6989765" cy="949531"/>
        </a:xfrm>
        <a:prstGeom prst="rect">
          <a:avLst/>
        </a:prstGeom>
        <a:solidFill>
          <a:schemeClr val="accent2">
            <a:hueOff val="-16207560"/>
            <a:satOff val="33334"/>
            <a:lumOff val="-2549"/>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53690" tIns="40640" rIns="40640" bIns="40640" numCol="1" spcCol="1270" anchor="ctr" anchorCtr="0">
          <a:noAutofit/>
        </a:bodyPr>
        <a:lstStyle/>
        <a:p>
          <a:pPr lvl="0" algn="l" defTabSz="711200">
            <a:lnSpc>
              <a:spcPct val="90000"/>
            </a:lnSpc>
            <a:spcBef>
              <a:spcPct val="0"/>
            </a:spcBef>
            <a:spcAft>
              <a:spcPct val="35000"/>
            </a:spcAft>
          </a:pPr>
          <a:r>
            <a:rPr lang="id-ID" sz="1600" kern="1200" dirty="0" smtClean="0"/>
            <a:t>Hal ini menyebabkan pesaing yang lain seperti netscape mengalami kesulitan dalam persaingan didalam pasar software.</a:t>
          </a:r>
          <a:endParaRPr lang="id-ID" sz="1600" kern="1200" dirty="0"/>
        </a:p>
      </dsp:txBody>
      <dsp:txXfrm>
        <a:off x="694151" y="4748150"/>
        <a:ext cx="6989765" cy="949531"/>
      </dsp:txXfrm>
    </dsp:sp>
    <dsp:sp modelId="{B382F173-30E0-49E8-A344-24ABE2C0385C}">
      <dsp:nvSpPr>
        <dsp:cNvPr id="0" name=""/>
        <dsp:cNvSpPr/>
      </dsp:nvSpPr>
      <dsp:spPr>
        <a:xfrm>
          <a:off x="100694" y="4629458"/>
          <a:ext cx="1186914" cy="1186914"/>
        </a:xfrm>
        <a:prstGeom prst="ellipse">
          <a:avLst/>
        </a:prstGeom>
        <a:solidFill>
          <a:schemeClr val="lt1">
            <a:hueOff val="0"/>
            <a:satOff val="0"/>
            <a:lumOff val="0"/>
            <a:alphaOff val="0"/>
          </a:schemeClr>
        </a:solidFill>
        <a:ln w="40000" cap="flat" cmpd="sng" algn="ctr">
          <a:solidFill>
            <a:schemeClr val="accent2">
              <a:hueOff val="-16207560"/>
              <a:satOff val="33334"/>
              <a:lumOff val="-2549"/>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A3BF50C-6172-45F6-8F1E-843FDFD3C053}">
      <dsp:nvSpPr>
        <dsp:cNvPr id="0" name=""/>
        <dsp:cNvSpPr/>
      </dsp:nvSpPr>
      <dsp:spPr>
        <a:xfrm>
          <a:off x="883" y="922204"/>
          <a:ext cx="3446301" cy="2067780"/>
        </a:xfrm>
        <a:prstGeom prst="rect">
          <a:avLst/>
        </a:prstGeom>
        <a:solidFill>
          <a:schemeClr val="accent2">
            <a:hueOff val="0"/>
            <a:satOff val="0"/>
            <a:lumOff val="0"/>
            <a:alphaOff val="0"/>
          </a:schemeClr>
        </a:solidFill>
        <a:ln>
          <a:noFill/>
        </a:ln>
        <a:effectLst>
          <a:outerShdw blurRad="39000" dist="25400" dir="5400000" rotWithShape="0">
            <a:schemeClr val="accent2">
              <a:hueOff val="0"/>
              <a:satOff val="0"/>
              <a:lumOff val="0"/>
              <a:alphaOff val="0"/>
              <a:shade val="33000"/>
              <a:alpha val="83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id-ID" sz="1700" kern="1200" dirty="0" smtClean="0"/>
            <a:t>AOL telah mengungguli microsoft dalam hal pelanggan akses internet dengan rasio 20: 1, dan ini setelah setiap komputer di dunia tampaknya memiliki sistem jaringan microsoft (MNS) program akses internet terinstal. </a:t>
          </a:r>
          <a:endParaRPr lang="id-ID" sz="1700" kern="1200" dirty="0"/>
        </a:p>
      </dsp:txBody>
      <dsp:txXfrm>
        <a:off x="883" y="922204"/>
        <a:ext cx="3446301" cy="2067780"/>
      </dsp:txXfrm>
    </dsp:sp>
    <dsp:sp modelId="{E6B7EB77-F9C6-4438-A94A-DC9E7264A263}">
      <dsp:nvSpPr>
        <dsp:cNvPr id="0" name=""/>
        <dsp:cNvSpPr/>
      </dsp:nvSpPr>
      <dsp:spPr>
        <a:xfrm>
          <a:off x="3791815" y="922204"/>
          <a:ext cx="3446301" cy="2067780"/>
        </a:xfrm>
        <a:prstGeom prst="rect">
          <a:avLst/>
        </a:prstGeom>
        <a:solidFill>
          <a:schemeClr val="accent2">
            <a:hueOff val="-8103780"/>
            <a:satOff val="16667"/>
            <a:lumOff val="-1274"/>
            <a:alphaOff val="0"/>
          </a:schemeClr>
        </a:solidFill>
        <a:ln>
          <a:noFill/>
        </a:ln>
        <a:effectLst>
          <a:outerShdw blurRad="39000" dist="25400" dir="5400000" rotWithShape="0">
            <a:schemeClr val="accent2">
              <a:hueOff val="-8103780"/>
              <a:satOff val="16667"/>
              <a:lumOff val="-1274"/>
              <a:alphaOff val="0"/>
              <a:shade val="33000"/>
              <a:alpha val="83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id-ID" sz="1700" kern="1200" smtClean="0"/>
            <a:t>Perusahaan sun Microsystem telah datang setelah microsoft dengan menawarkan suite bisnis gratis download aplikasi dari internet. di depan yang lain, sepuluh situs internet, termasuk yahoo! </a:t>
          </a:r>
          <a:endParaRPr lang="id-ID" sz="1700" kern="1200" dirty="0" smtClean="0"/>
        </a:p>
      </dsp:txBody>
      <dsp:txXfrm>
        <a:off x="3791815" y="922204"/>
        <a:ext cx="3446301" cy="2067780"/>
      </dsp:txXfrm>
    </dsp:sp>
    <dsp:sp modelId="{28A4E31E-4EDE-48D2-B3E6-8B58E23EA1E1}">
      <dsp:nvSpPr>
        <dsp:cNvPr id="0" name=""/>
        <dsp:cNvSpPr/>
      </dsp:nvSpPr>
      <dsp:spPr>
        <a:xfrm>
          <a:off x="1896349" y="3334615"/>
          <a:ext cx="3446301" cy="2067780"/>
        </a:xfrm>
        <a:prstGeom prst="rect">
          <a:avLst/>
        </a:prstGeom>
        <a:solidFill>
          <a:schemeClr val="accent2">
            <a:hueOff val="-16207560"/>
            <a:satOff val="33334"/>
            <a:lumOff val="-2549"/>
            <a:alphaOff val="0"/>
          </a:schemeClr>
        </a:solidFill>
        <a:ln>
          <a:noFill/>
        </a:ln>
        <a:effectLst>
          <a:outerShdw blurRad="39000" dist="25400" dir="5400000" rotWithShape="0">
            <a:schemeClr val="accent2">
              <a:hueOff val="-16207560"/>
              <a:satOff val="33334"/>
              <a:lumOff val="-2549"/>
              <a:alphaOff val="0"/>
              <a:shade val="33000"/>
              <a:alpha val="83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id-ID" sz="1700" kern="1200" smtClean="0"/>
            <a:t>Pesaing paling vokal, Scott McNealy, kepala SUN Microsystems, yang bersaksi secara ekstensif di persidangan antitrust, mengakui bahwa microsoft windows ini sistem operasi hanya akan memiliki 50% dari pasar pada tahun 2002.</a:t>
          </a:r>
          <a:endParaRPr lang="id-ID" sz="1700" kern="1200"/>
        </a:p>
      </dsp:txBody>
      <dsp:txXfrm>
        <a:off x="1896349" y="3334615"/>
        <a:ext cx="3446301" cy="206778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DA71B59-44A8-4E56-8270-D03437719E0A}">
      <dsp:nvSpPr>
        <dsp:cNvPr id="0" name=""/>
        <dsp:cNvSpPr/>
      </dsp:nvSpPr>
      <dsp:spPr>
        <a:xfrm>
          <a:off x="0" y="120299"/>
          <a:ext cx="7086600" cy="1684800"/>
        </a:xfrm>
        <a:prstGeom prst="roundRect">
          <a:avLst/>
        </a:prstGeom>
        <a:gradFill rotWithShape="0">
          <a:gsLst>
            <a:gs pos="0">
              <a:schemeClr val="accent2">
                <a:hueOff val="0"/>
                <a:satOff val="0"/>
                <a:lumOff val="0"/>
                <a:alphaOff val="0"/>
                <a:tint val="74000"/>
              </a:schemeClr>
            </a:gs>
            <a:gs pos="49000">
              <a:schemeClr val="accent2">
                <a:hueOff val="0"/>
                <a:satOff val="0"/>
                <a:lumOff val="0"/>
                <a:alphaOff val="0"/>
                <a:tint val="96000"/>
                <a:shade val="84000"/>
                <a:satMod val="110000"/>
              </a:schemeClr>
            </a:gs>
            <a:gs pos="49100">
              <a:schemeClr val="accent2">
                <a:hueOff val="0"/>
                <a:satOff val="0"/>
                <a:lumOff val="0"/>
                <a:alphaOff val="0"/>
                <a:shade val="55000"/>
                <a:satMod val="150000"/>
              </a:schemeClr>
            </a:gs>
            <a:gs pos="92000">
              <a:schemeClr val="accent2">
                <a:hueOff val="0"/>
                <a:satOff val="0"/>
                <a:lumOff val="0"/>
                <a:alphaOff val="0"/>
                <a:tint val="98000"/>
                <a:shade val="90000"/>
                <a:satMod val="128000"/>
              </a:schemeClr>
            </a:gs>
            <a:gs pos="100000">
              <a:schemeClr val="accent2">
                <a:hueOff val="0"/>
                <a:satOff val="0"/>
                <a:lumOff val="0"/>
                <a:alphaOff val="0"/>
                <a:tint val="90000"/>
                <a:shade val="97000"/>
                <a:satMod val="128000"/>
              </a:schemeClr>
            </a:gs>
          </a:gsLst>
          <a:lin ang="5400000" scaled="1"/>
        </a:gradFill>
        <a:ln>
          <a:noFill/>
        </a:ln>
        <a:effectLst>
          <a:outerShdw blurRad="39000" dist="25400" dir="5400000" rotWithShape="0">
            <a:schemeClr val="accent2">
              <a:hueOff val="0"/>
              <a:satOff val="0"/>
              <a:lumOff val="0"/>
              <a:alphaOff val="0"/>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id-ID" sz="2000" kern="1200" dirty="0" smtClean="0"/>
            <a:t>Setelah sidang antitrust, departemen kehakiman AS dihadapkan dengan masalah memutuskan apa yang harus dilakukan. dalam kasus antitrust tradisional, seorang jaksa pemerintah sukses bisa memecah kasus monopoli ini dan diharapkan persaingan yang lebih kompetitif. </a:t>
          </a:r>
          <a:endParaRPr lang="id-ID" sz="2000" kern="1200" dirty="0"/>
        </a:p>
      </dsp:txBody>
      <dsp:txXfrm>
        <a:off x="0" y="120299"/>
        <a:ext cx="7086600" cy="1684800"/>
      </dsp:txXfrm>
    </dsp:sp>
    <dsp:sp modelId="{864A33E1-9FD8-49E8-88D8-6DF39AB1EA42}">
      <dsp:nvSpPr>
        <dsp:cNvPr id="0" name=""/>
        <dsp:cNvSpPr/>
      </dsp:nvSpPr>
      <dsp:spPr>
        <a:xfrm>
          <a:off x="0" y="1862699"/>
          <a:ext cx="7086600" cy="1684800"/>
        </a:xfrm>
        <a:prstGeom prst="roundRect">
          <a:avLst/>
        </a:prstGeom>
        <a:gradFill rotWithShape="0">
          <a:gsLst>
            <a:gs pos="0">
              <a:schemeClr val="accent3">
                <a:hueOff val="0"/>
                <a:satOff val="0"/>
                <a:lumOff val="0"/>
                <a:alphaOff val="0"/>
                <a:tint val="74000"/>
              </a:schemeClr>
            </a:gs>
            <a:gs pos="49000">
              <a:schemeClr val="accent3">
                <a:hueOff val="0"/>
                <a:satOff val="0"/>
                <a:lumOff val="0"/>
                <a:alphaOff val="0"/>
                <a:tint val="96000"/>
                <a:shade val="84000"/>
                <a:satMod val="110000"/>
              </a:schemeClr>
            </a:gs>
            <a:gs pos="49100">
              <a:schemeClr val="accent3">
                <a:hueOff val="0"/>
                <a:satOff val="0"/>
                <a:lumOff val="0"/>
                <a:alphaOff val="0"/>
                <a:shade val="55000"/>
                <a:satMod val="150000"/>
              </a:schemeClr>
            </a:gs>
            <a:gs pos="92000">
              <a:schemeClr val="accent3">
                <a:hueOff val="0"/>
                <a:satOff val="0"/>
                <a:lumOff val="0"/>
                <a:alphaOff val="0"/>
                <a:tint val="98000"/>
                <a:shade val="90000"/>
                <a:satMod val="128000"/>
              </a:schemeClr>
            </a:gs>
            <a:gs pos="100000">
              <a:schemeClr val="accent3">
                <a:hueOff val="0"/>
                <a:satOff val="0"/>
                <a:lumOff val="0"/>
                <a:alphaOff val="0"/>
                <a:tint val="90000"/>
                <a:shade val="97000"/>
                <a:satMod val="128000"/>
              </a:schemeClr>
            </a:gs>
          </a:gsLst>
          <a:lin ang="5400000" scaled="1"/>
        </a:gradFill>
        <a:ln>
          <a:noFill/>
        </a:ln>
        <a:effectLst>
          <a:outerShdw blurRad="39000" dist="25400" dir="5400000" rotWithShape="0">
            <a:schemeClr val="accent3">
              <a:hueOff val="0"/>
              <a:satOff val="0"/>
              <a:lumOff val="0"/>
              <a:alphaOff val="0"/>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id-ID" sz="2000" kern="1200" smtClean="0"/>
            <a:t>Menurut Bill Gates, pergeseran paradigma baru membuat sebuah perusahaan tidak akan selalu menempati posisi diatas atau dapat dikatakan tidak tersaingkan. </a:t>
          </a:r>
          <a:endParaRPr lang="id-ID" sz="2000" kern="1200" dirty="0" smtClean="0"/>
        </a:p>
      </dsp:txBody>
      <dsp:txXfrm>
        <a:off x="0" y="1862699"/>
        <a:ext cx="7086600" cy="1684800"/>
      </dsp:txXfrm>
    </dsp:sp>
    <dsp:sp modelId="{56E1AE49-6939-4DE8-800A-456C5461034B}">
      <dsp:nvSpPr>
        <dsp:cNvPr id="0" name=""/>
        <dsp:cNvSpPr/>
      </dsp:nvSpPr>
      <dsp:spPr>
        <a:xfrm>
          <a:off x="0" y="3605100"/>
          <a:ext cx="7086600" cy="1684800"/>
        </a:xfrm>
        <a:prstGeom prst="roundRect">
          <a:avLst/>
        </a:prstGeom>
        <a:gradFill rotWithShape="0">
          <a:gsLst>
            <a:gs pos="0">
              <a:schemeClr val="accent4">
                <a:hueOff val="0"/>
                <a:satOff val="0"/>
                <a:lumOff val="0"/>
                <a:alphaOff val="0"/>
                <a:tint val="74000"/>
              </a:schemeClr>
            </a:gs>
            <a:gs pos="49000">
              <a:schemeClr val="accent4">
                <a:hueOff val="0"/>
                <a:satOff val="0"/>
                <a:lumOff val="0"/>
                <a:alphaOff val="0"/>
                <a:tint val="96000"/>
                <a:shade val="84000"/>
                <a:satMod val="110000"/>
              </a:schemeClr>
            </a:gs>
            <a:gs pos="49100">
              <a:schemeClr val="accent4">
                <a:hueOff val="0"/>
                <a:satOff val="0"/>
                <a:lumOff val="0"/>
                <a:alphaOff val="0"/>
                <a:shade val="55000"/>
                <a:satMod val="150000"/>
              </a:schemeClr>
            </a:gs>
            <a:gs pos="92000">
              <a:schemeClr val="accent4">
                <a:hueOff val="0"/>
                <a:satOff val="0"/>
                <a:lumOff val="0"/>
                <a:alphaOff val="0"/>
                <a:tint val="98000"/>
                <a:shade val="90000"/>
                <a:satMod val="128000"/>
              </a:schemeClr>
            </a:gs>
            <a:gs pos="100000">
              <a:schemeClr val="accent4">
                <a:hueOff val="0"/>
                <a:satOff val="0"/>
                <a:lumOff val="0"/>
                <a:alphaOff val="0"/>
                <a:tint val="90000"/>
                <a:shade val="97000"/>
                <a:satMod val="128000"/>
              </a:schemeClr>
            </a:gs>
          </a:gsLst>
          <a:lin ang="5400000" scaled="1"/>
        </a:gradFill>
        <a:ln>
          <a:noFill/>
        </a:ln>
        <a:effectLst>
          <a:outerShdw blurRad="39000" dist="25400" dir="5400000" rotWithShape="0">
            <a:schemeClr val="accent4">
              <a:hueOff val="0"/>
              <a:satOff val="0"/>
              <a:lumOff val="0"/>
              <a:alphaOff val="0"/>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id-ID" sz="2000" kern="1200" smtClean="0"/>
            <a:t>Namun, tidak dapat dipungkiri bahwa para pesaing akan berlomba untuk menjadi yang terbaik.</a:t>
          </a:r>
          <a:endParaRPr lang="id-ID" sz="2000" kern="1200" dirty="0" smtClean="0"/>
        </a:p>
      </dsp:txBody>
      <dsp:txXfrm>
        <a:off x="0" y="3605100"/>
        <a:ext cx="7086600" cy="168480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3E35E1E3-BF38-464D-BB13-167CC6B18320}" type="datetimeFigureOut">
              <a:rPr lang="en-US" smtClean="0"/>
              <a:pPr/>
              <a:t>2/22/2016</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680471ED-AC10-45FE-B79D-33D9490F239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E35E1E3-BF38-464D-BB13-167CC6B18320}" type="datetimeFigureOut">
              <a:rPr lang="en-US" smtClean="0"/>
              <a:pPr/>
              <a:t>2/22/2016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80471ED-AC10-45FE-B79D-33D9490F23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3E35E1E3-BF38-464D-BB13-167CC6B18320}" type="datetimeFigureOut">
              <a:rPr lang="en-US" smtClean="0"/>
              <a:pPr/>
              <a:t>2/22/2016</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680471ED-AC10-45FE-B79D-33D9490F23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E35E1E3-BF38-464D-BB13-167CC6B18320}" type="datetimeFigureOut">
              <a:rPr lang="en-US" smtClean="0"/>
              <a:pPr/>
              <a:t>2/22/2016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80471ED-AC10-45FE-B79D-33D9490F23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E35E1E3-BF38-464D-BB13-167CC6B18320}" type="datetimeFigureOut">
              <a:rPr lang="en-US" smtClean="0"/>
              <a:pPr/>
              <a:t>2/22/2016</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680471ED-AC10-45FE-B79D-33D9490F239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E35E1E3-BF38-464D-BB13-167CC6B18320}" type="datetimeFigureOut">
              <a:rPr lang="en-US" smtClean="0"/>
              <a:pPr/>
              <a:t>2/22/2016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80471ED-AC10-45FE-B79D-33D9490F23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E35E1E3-BF38-464D-BB13-167CC6B18320}" type="datetimeFigureOut">
              <a:rPr lang="en-US" smtClean="0"/>
              <a:pPr/>
              <a:t>2/22/2016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80471ED-AC10-45FE-B79D-33D9490F23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E35E1E3-BF38-464D-BB13-167CC6B18320}" type="datetimeFigureOut">
              <a:rPr lang="en-US" smtClean="0"/>
              <a:pPr/>
              <a:t>2/22/2016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80471ED-AC10-45FE-B79D-33D9490F23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3E35E1E3-BF38-464D-BB13-167CC6B18320}" type="datetimeFigureOut">
              <a:rPr lang="en-US" smtClean="0"/>
              <a:pPr/>
              <a:t>2/22/2016</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680471ED-AC10-45FE-B79D-33D9490F23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E35E1E3-BF38-464D-BB13-167CC6B18320}" type="datetimeFigureOut">
              <a:rPr lang="en-US" smtClean="0"/>
              <a:pPr/>
              <a:t>2/22/2016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80471ED-AC10-45FE-B79D-33D9490F23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3E35E1E3-BF38-464D-BB13-167CC6B18320}" type="datetimeFigureOut">
              <a:rPr lang="en-US" smtClean="0"/>
              <a:pPr/>
              <a:t>2/22/2016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80471ED-AC10-45FE-B79D-33D9490F239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3E35E1E3-BF38-464D-BB13-167CC6B18320}" type="datetimeFigureOut">
              <a:rPr lang="en-US" smtClean="0"/>
              <a:pPr/>
              <a:t>2/22/2016</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680471ED-AC10-45FE-B79D-33D9490F23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4.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4.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Pity the Poor Monopolist</a:t>
            </a:r>
            <a:endParaRPr lang="en-US" dirty="0"/>
          </a:p>
        </p:txBody>
      </p:sp>
      <p:sp>
        <p:nvSpPr>
          <p:cNvPr id="3" name="Subtitle 2"/>
          <p:cNvSpPr>
            <a:spLocks noGrp="1"/>
          </p:cNvSpPr>
          <p:nvPr>
            <p:ph type="subTitle" idx="1"/>
          </p:nvPr>
        </p:nvSpPr>
        <p:spPr/>
        <p:txBody>
          <a:bodyPr>
            <a:normAutofit fontScale="92500"/>
          </a:bodyPr>
          <a:lstStyle/>
          <a:p>
            <a:r>
              <a:rPr lang="en-US" dirty="0" smtClean="0"/>
              <a:t>By</a:t>
            </a:r>
            <a:r>
              <a:rPr lang="en-US" dirty="0" smtClean="0"/>
              <a:t>:</a:t>
            </a:r>
          </a:p>
          <a:p>
            <a:r>
              <a:rPr lang="en-US" dirty="0" smtClean="0"/>
              <a:t> </a:t>
            </a:r>
            <a:r>
              <a:rPr lang="en-US" dirty="0" err="1" smtClean="0"/>
              <a:t>Frida</a:t>
            </a:r>
            <a:r>
              <a:rPr lang="en-US" dirty="0" smtClean="0"/>
              <a:t> </a:t>
            </a:r>
            <a:r>
              <a:rPr lang="en-US" dirty="0" err="1" smtClean="0"/>
              <a:t>Ayu</a:t>
            </a:r>
            <a:r>
              <a:rPr lang="en-US" dirty="0" smtClean="0"/>
              <a:t> </a:t>
            </a:r>
            <a:r>
              <a:rPr lang="en-US" dirty="0" err="1" smtClean="0"/>
              <a:t>Agesti</a:t>
            </a:r>
            <a:r>
              <a:rPr lang="en-US" dirty="0" smtClean="0"/>
              <a:t> (135020401111023)</a:t>
            </a:r>
          </a:p>
          <a:p>
            <a:r>
              <a:rPr lang="en-US" dirty="0" smtClean="0"/>
              <a:t>Debora </a:t>
            </a:r>
            <a:r>
              <a:rPr lang="en-US" dirty="0" err="1" smtClean="0"/>
              <a:t>Cyndy</a:t>
            </a:r>
            <a:r>
              <a:rPr lang="en-US" dirty="0" smtClean="0"/>
              <a:t> </a:t>
            </a:r>
            <a:r>
              <a:rPr lang="en-US" dirty="0" err="1" smtClean="0"/>
              <a:t>Apriliya</a:t>
            </a:r>
            <a:r>
              <a:rPr lang="en-US" dirty="0" smtClean="0"/>
              <a:t> (135020401111040)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p.png"/>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152400" y="228600"/>
            <a:ext cx="7779949" cy="6324600"/>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
        <p:nvSpPr>
          <p:cNvPr id="3" name="Content Placeholder 2"/>
          <p:cNvSpPr>
            <a:spLocks noGrp="1"/>
          </p:cNvSpPr>
          <p:nvPr>
            <p:ph idx="1"/>
          </p:nvPr>
        </p:nvSpPr>
        <p:spPr>
          <a:xfrm>
            <a:off x="457200" y="533400"/>
            <a:ext cx="7239000" cy="5922336"/>
          </a:xfrm>
        </p:spPr>
        <p:txBody>
          <a:bodyPr>
            <a:normAutofit/>
          </a:bodyPr>
          <a:lstStyle/>
          <a:p>
            <a:endParaRPr lang="id-ID" dirty="0"/>
          </a:p>
        </p:txBody>
      </p:sp>
      <p:graphicFrame>
        <p:nvGraphicFramePr>
          <p:cNvPr id="2" name="Diagram 1"/>
          <p:cNvGraphicFramePr/>
          <p:nvPr>
            <p:extLst>
              <p:ext uri="{D42A27DB-BD31-4B8C-83A1-F6EECF244321}">
                <p14:modId xmlns:p14="http://schemas.microsoft.com/office/powerpoint/2010/main" xmlns="" val="1167432722"/>
              </p:ext>
            </p:extLst>
          </p:nvPr>
        </p:nvGraphicFramePr>
        <p:xfrm>
          <a:off x="533400" y="762000"/>
          <a:ext cx="7086600" cy="541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6058685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E:\p.png"/>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152400" y="228600"/>
            <a:ext cx="7779949" cy="6324600"/>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
        <p:nvSpPr>
          <p:cNvPr id="4" name="Title 3"/>
          <p:cNvSpPr>
            <a:spLocks noGrp="1"/>
          </p:cNvSpPr>
          <p:nvPr>
            <p:ph type="title"/>
          </p:nvPr>
        </p:nvSpPr>
        <p:spPr>
          <a:xfrm>
            <a:off x="1295400" y="1752600"/>
            <a:ext cx="6255488" cy="1362075"/>
          </a:xfrm>
        </p:spPr>
        <p:txBody>
          <a:bodyPr>
            <a:normAutofit/>
          </a:bodyPr>
          <a:lstStyle/>
          <a:p>
            <a:r>
              <a:rPr lang="en-US" sz="6000" cap="none"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Kasus</a:t>
            </a:r>
            <a:r>
              <a:rPr lang="en-US" sz="60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di </a:t>
            </a:r>
            <a:r>
              <a:rPr lang="id-ID" sz="6000" cap="none" dirty="0" err="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a:t>
            </a:r>
            <a:r>
              <a:rPr lang="en-US" sz="6000" cap="none"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merika</a:t>
            </a:r>
            <a:endParaRPr lang="en-US" sz="6000" cap="none"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image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24" y="76200"/>
            <a:ext cx="8153400" cy="6781800"/>
          </a:xfrm>
          <a:prstGeom prst="rect">
            <a:avLst/>
          </a:prstGeom>
          <a:noFill/>
          <a:extLst>
            <a:ext uri="{909E8E84-426E-40DD-AFC4-6F175D3DCCD1}">
              <a14:hiddenFill xmlns:a14="http://schemas.microsoft.com/office/drawing/2010/main" xmlns="">
                <a:solidFill>
                  <a:srgbClr val="FFFFFF"/>
                </a:solidFill>
              </a14:hiddenFill>
            </a:ext>
          </a:extLst>
        </p:spPr>
      </p:pic>
      <p:graphicFrame>
        <p:nvGraphicFramePr>
          <p:cNvPr id="4" name="Diagram 3"/>
          <p:cNvGraphicFramePr/>
          <p:nvPr>
            <p:extLst>
              <p:ext uri="{D42A27DB-BD31-4B8C-83A1-F6EECF244321}">
                <p14:modId xmlns:p14="http://schemas.microsoft.com/office/powerpoint/2010/main" xmlns="" val="407357258"/>
              </p:ext>
            </p:extLst>
          </p:nvPr>
        </p:nvGraphicFramePr>
        <p:xfrm>
          <a:off x="533400" y="1752600"/>
          <a:ext cx="6864824"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 name="Picture 3" descr="E:\p.png"/>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8153400" y="76200"/>
            <a:ext cx="937343"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E:\p.png"/>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152400" y="152400"/>
            <a:ext cx="7873683" cy="6400800"/>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title"/>
          </p:nvPr>
        </p:nvSpPr>
        <p:spPr/>
        <p:txBody>
          <a:bodyPr/>
          <a:lstStyle/>
          <a:p>
            <a:r>
              <a:rPr lang="id-ID" dirty="0" smtClean="0"/>
              <a:t>Inti kasus </a:t>
            </a:r>
            <a:endParaRPr lang="en-US" dirty="0"/>
          </a:p>
        </p:txBody>
      </p:sp>
      <p:graphicFrame>
        <p:nvGraphicFramePr>
          <p:cNvPr id="4" name="Diagram 3"/>
          <p:cNvGraphicFramePr/>
          <p:nvPr>
            <p:extLst>
              <p:ext uri="{D42A27DB-BD31-4B8C-83A1-F6EECF244321}">
                <p14:modId xmlns:p14="http://schemas.microsoft.com/office/powerpoint/2010/main" xmlns="" val="1691314425"/>
              </p:ext>
            </p:extLst>
          </p:nvPr>
        </p:nvGraphicFramePr>
        <p:xfrm>
          <a:off x="457200" y="1524000"/>
          <a:ext cx="72390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3" descr="E:\p.png"/>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8153400" y="76200"/>
            <a:ext cx="937343"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xmlns="">
                <a:solidFill>
                  <a:srgbClr val="FFFFFF"/>
                </a:solidFill>
              </a14:hiddenFill>
            </a:ext>
          </a:extLst>
        </p:spPr>
      </p:pic>
      <p:pic>
        <p:nvPicPr>
          <p:cNvPr id="7" name="Picture 3" descr="E:\p.png"/>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8153400" y="990600"/>
            <a:ext cx="937343"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p.png"/>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152400" y="228600"/>
            <a:ext cx="7779949" cy="6324600"/>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9416"/>
            <a:ext cx="7239000" cy="3876984"/>
          </a:xfrm>
          <a:ln w="76200">
            <a:prstDash val="dash"/>
          </a:ln>
        </p:spPr>
        <p:style>
          <a:lnRef idx="2">
            <a:schemeClr val="accent2"/>
          </a:lnRef>
          <a:fillRef idx="1">
            <a:schemeClr val="lt1"/>
          </a:fillRef>
          <a:effectRef idx="0">
            <a:schemeClr val="accent2"/>
          </a:effectRef>
          <a:fontRef idx="minor">
            <a:schemeClr val="dk1"/>
          </a:fontRef>
        </p:style>
        <p:txBody>
          <a:bodyPr>
            <a:normAutofit lnSpcReduction="10000"/>
          </a:bodyPr>
          <a:lstStyle/>
          <a:p>
            <a:pPr marL="0" indent="0">
              <a:buNone/>
            </a:pPr>
            <a:endParaRPr lang="id-ID" dirty="0"/>
          </a:p>
          <a:p>
            <a:pPr marL="273050" indent="-273050"/>
            <a:r>
              <a:rPr lang="en-US" dirty="0" err="1" smtClean="0"/>
              <a:t>Pada</a:t>
            </a:r>
            <a:r>
              <a:rPr lang="en-US" dirty="0" smtClean="0"/>
              <a:t> </a:t>
            </a:r>
            <a:r>
              <a:rPr lang="en-US" dirty="0" err="1" smtClean="0"/>
              <a:t>hakekatnya</a:t>
            </a:r>
            <a:r>
              <a:rPr lang="en-US" dirty="0" smtClean="0"/>
              <a:t>, </a:t>
            </a:r>
            <a:r>
              <a:rPr lang="en-US" dirty="0" err="1" smtClean="0"/>
              <a:t>semua</a:t>
            </a:r>
            <a:r>
              <a:rPr lang="en-US" dirty="0" smtClean="0"/>
              <a:t> </a:t>
            </a:r>
            <a:r>
              <a:rPr lang="en-US" dirty="0" err="1" smtClean="0"/>
              <a:t>produk</a:t>
            </a:r>
            <a:r>
              <a:rPr lang="en-US" dirty="0" smtClean="0"/>
              <a:t> </a:t>
            </a:r>
            <a:r>
              <a:rPr lang="en-US" dirty="0" err="1" smtClean="0"/>
              <a:t>perusahaan</a:t>
            </a:r>
            <a:r>
              <a:rPr lang="en-US" dirty="0" smtClean="0"/>
              <a:t> </a:t>
            </a:r>
            <a:r>
              <a:rPr lang="en-US" dirty="0" err="1" smtClean="0"/>
              <a:t>dijual</a:t>
            </a:r>
            <a:r>
              <a:rPr lang="en-US" dirty="0" smtClean="0"/>
              <a:t> di </a:t>
            </a:r>
            <a:r>
              <a:rPr lang="en-US" dirty="0" err="1" smtClean="0"/>
              <a:t>bawah</a:t>
            </a:r>
            <a:r>
              <a:rPr lang="en-US" dirty="0" smtClean="0"/>
              <a:t> </a:t>
            </a:r>
            <a:r>
              <a:rPr lang="en-US" dirty="0" err="1" smtClean="0"/>
              <a:t>harga</a:t>
            </a:r>
            <a:r>
              <a:rPr lang="en-US" dirty="0" smtClean="0"/>
              <a:t>, </a:t>
            </a:r>
            <a:r>
              <a:rPr lang="en-US" dirty="0" err="1" smtClean="0"/>
              <a:t>lalu</a:t>
            </a:r>
            <a:r>
              <a:rPr lang="en-US" dirty="0" smtClean="0"/>
              <a:t> </a:t>
            </a:r>
            <a:r>
              <a:rPr lang="en-US" dirty="0" err="1" smtClean="0"/>
              <a:t>bagaimana</a:t>
            </a:r>
            <a:r>
              <a:rPr lang="en-US" dirty="0" smtClean="0"/>
              <a:t> </a:t>
            </a:r>
            <a:r>
              <a:rPr lang="en-US" dirty="0" err="1" smtClean="0"/>
              <a:t>bisa</a:t>
            </a:r>
            <a:r>
              <a:rPr lang="en-US" dirty="0" smtClean="0"/>
              <a:t> </a:t>
            </a:r>
            <a:r>
              <a:rPr lang="en-US" dirty="0" err="1" smtClean="0"/>
              <a:t>konsumen</a:t>
            </a:r>
            <a:r>
              <a:rPr lang="en-US" dirty="0" smtClean="0"/>
              <a:t> </a:t>
            </a:r>
            <a:r>
              <a:rPr lang="en-US" dirty="0" err="1" smtClean="0"/>
              <a:t>dirugikan</a:t>
            </a:r>
            <a:r>
              <a:rPr lang="en-US" dirty="0" smtClean="0"/>
              <a:t>?</a:t>
            </a:r>
          </a:p>
          <a:p>
            <a:pPr marL="273050" indent="-273050">
              <a:buNone/>
            </a:pPr>
            <a:endParaRPr lang="id-ID" dirty="0" smtClean="0"/>
          </a:p>
          <a:p>
            <a:pPr marL="273050" lvl="0" indent="-273050"/>
            <a:r>
              <a:rPr lang="en-US" dirty="0" err="1" smtClean="0"/>
              <a:t>Departemen</a:t>
            </a:r>
            <a:r>
              <a:rPr lang="en-US" dirty="0" smtClean="0"/>
              <a:t> </a:t>
            </a:r>
            <a:r>
              <a:rPr lang="id-ID" dirty="0" smtClean="0"/>
              <a:t> Kehakiman kemudian berpendapat bahwa merger dari satu "dominan" pemain pasar dengan yang lain akan mengakibatkan monopoli</a:t>
            </a:r>
            <a:r>
              <a:rPr lang="id-ID" dirty="0" smtClean="0"/>
              <a:t>.</a:t>
            </a:r>
            <a:endParaRPr lang="id-ID" dirty="0" smtClean="0"/>
          </a:p>
        </p:txBody>
      </p:sp>
      <p:pic>
        <p:nvPicPr>
          <p:cNvPr id="5" name="Picture 3" descr="E:\p.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153400" y="76200"/>
            <a:ext cx="937343"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xmlns="">
                <a:solidFill>
                  <a:srgbClr val="FFFFFF"/>
                </a:solidFill>
              </a14:hiddenFill>
            </a:ext>
          </a:extLst>
        </p:spPr>
      </p:pic>
      <p:pic>
        <p:nvPicPr>
          <p:cNvPr id="6" name="Picture 3" descr="E:\p.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153400" y="990600"/>
            <a:ext cx="937343"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xmlns="">
                <a:solidFill>
                  <a:srgbClr val="FFFFFF"/>
                </a:solidFill>
              </a14:hiddenFill>
            </a:ext>
          </a:extLst>
        </p:spPr>
      </p:pic>
      <p:pic>
        <p:nvPicPr>
          <p:cNvPr id="7" name="Picture 3" descr="E:\p.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153400" y="1905000"/>
            <a:ext cx="937343"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xmlns="" val="91013735"/>
              </p:ext>
            </p:extLst>
          </p:nvPr>
        </p:nvGraphicFramePr>
        <p:xfrm>
          <a:off x="-533400" y="457200"/>
          <a:ext cx="92202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3" descr="E:\p.pn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8153400" y="76200"/>
            <a:ext cx="937343"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xmlns="">
                <a:solidFill>
                  <a:srgbClr val="FFFFFF"/>
                </a:solidFill>
              </a14:hiddenFill>
            </a:ext>
          </a:extLst>
        </p:spPr>
      </p:pic>
      <p:pic>
        <p:nvPicPr>
          <p:cNvPr id="7" name="Picture 3" descr="E:\p.pn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8163636" y="990600"/>
            <a:ext cx="937343"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xmlns="">
                <a:solidFill>
                  <a:srgbClr val="FFFFFF"/>
                </a:solidFill>
              </a14:hiddenFill>
            </a:ext>
          </a:extLst>
        </p:spPr>
      </p:pic>
      <p:pic>
        <p:nvPicPr>
          <p:cNvPr id="8" name="Picture 3" descr="E:\p.pn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8163636" y="1899313"/>
            <a:ext cx="937343"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xmlns="">
                <a:solidFill>
                  <a:srgbClr val="FFFFFF"/>
                </a:solidFill>
              </a14:hiddenFill>
            </a:ext>
          </a:extLst>
        </p:spPr>
      </p:pic>
      <p:pic>
        <p:nvPicPr>
          <p:cNvPr id="9" name="Picture 3" descr="E:\p.pn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8195284" y="2813713"/>
            <a:ext cx="937343"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553200"/>
          </a:xfrm>
        </p:spPr>
        <p:txBody>
          <a:bodyPr>
            <a:noAutofit/>
          </a:bodyPr>
          <a:lstStyle/>
          <a:p>
            <a:pPr>
              <a:buNone/>
            </a:pPr>
            <a:r>
              <a:rPr lang="en-US" sz="2000" dirty="0" smtClean="0"/>
              <a:t>	</a:t>
            </a:r>
            <a:endParaRPr lang="id-ID" sz="2000" dirty="0"/>
          </a:p>
        </p:txBody>
      </p:sp>
      <p:graphicFrame>
        <p:nvGraphicFramePr>
          <p:cNvPr id="4" name="Diagram 3"/>
          <p:cNvGraphicFramePr/>
          <p:nvPr>
            <p:extLst>
              <p:ext uri="{D42A27DB-BD31-4B8C-83A1-F6EECF244321}">
                <p14:modId xmlns:p14="http://schemas.microsoft.com/office/powerpoint/2010/main" xmlns="" val="4237782869"/>
              </p:ext>
            </p:extLst>
          </p:nvPr>
        </p:nvGraphicFramePr>
        <p:xfrm>
          <a:off x="152400" y="228600"/>
          <a:ext cx="77724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3" descr="E:\p.pn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8153400" y="76200"/>
            <a:ext cx="937343"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xmlns="">
                <a:solidFill>
                  <a:srgbClr val="FFFFFF"/>
                </a:solidFill>
              </a14:hiddenFill>
            </a:ext>
          </a:extLst>
        </p:spPr>
      </p:pic>
      <p:pic>
        <p:nvPicPr>
          <p:cNvPr id="6" name="Picture 3" descr="E:\p.pn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8163636" y="990600"/>
            <a:ext cx="937343"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xmlns="">
                <a:solidFill>
                  <a:srgbClr val="FFFFFF"/>
                </a:solidFill>
              </a14:hiddenFill>
            </a:ext>
          </a:extLst>
        </p:spPr>
      </p:pic>
      <p:pic>
        <p:nvPicPr>
          <p:cNvPr id="7" name="Picture 3" descr="E:\p.pn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8163636" y="1899313"/>
            <a:ext cx="937343"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xmlns="">
                <a:solidFill>
                  <a:srgbClr val="FFFFFF"/>
                </a:solidFill>
              </a14:hiddenFill>
            </a:ext>
          </a:extLst>
        </p:spPr>
      </p:pic>
      <p:pic>
        <p:nvPicPr>
          <p:cNvPr id="8" name="Picture 3" descr="E:\p.pn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8195284" y="2813713"/>
            <a:ext cx="937343"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xmlns="">
                <a:solidFill>
                  <a:srgbClr val="FFFFFF"/>
                </a:solidFill>
              </a14:hiddenFill>
            </a:ext>
          </a:extLst>
        </p:spPr>
      </p:pic>
      <p:pic>
        <p:nvPicPr>
          <p:cNvPr id="9" name="Picture 3" descr="E:\p.pn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8163636" y="3730387"/>
            <a:ext cx="937343"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p.png"/>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152400" y="228600"/>
            <a:ext cx="7779949" cy="6324600"/>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85000" lnSpcReduction="10000"/>
          </a:bodyPr>
          <a:lstStyle/>
          <a:p>
            <a:r>
              <a:rPr lang="id-ID" dirty="0"/>
              <a:t>Microsoft  bukan merupakan satu-satunya perusahaan yang terbiasa gusar terhadap departemen kehakiman. Beberapa tahun lalu departemen kehakiman menggugat IBM atas pelanggaran yang dilakukan. </a:t>
            </a:r>
            <a:endParaRPr lang="id-ID" dirty="0" smtClean="0"/>
          </a:p>
          <a:p>
            <a:r>
              <a:rPr lang="id-ID" dirty="0" smtClean="0"/>
              <a:t>Dalam </a:t>
            </a:r>
            <a:r>
              <a:rPr lang="id-ID" dirty="0"/>
              <a:t>19 tahun perselisihan terjadi dipengadilan. Salah satu alasan gugatan berlangsung lama karena departemen kehakiman tidak pernah menjelaskan  apa yang menjdi sebab gugatan perkara tersebut. Dan akhirnya, departemen kehakiman telah membebaskan gugatan pelanggaran IBM. </a:t>
            </a:r>
            <a:endParaRPr lang="id-ID" dirty="0" smtClean="0"/>
          </a:p>
          <a:p>
            <a:r>
              <a:rPr lang="id-ID" dirty="0" smtClean="0"/>
              <a:t>Memang</a:t>
            </a:r>
            <a:r>
              <a:rPr lang="id-ID" dirty="0"/>
              <a:t>, perkembangan yang cepat mengubah PC dunia menjadi sangat mendesak IBM untuk menggilas menjadi perusahaan kecil yang lebih menguntungkan</a:t>
            </a:r>
            <a:r>
              <a:rPr lang="id-ID" dirty="0" smtClean="0"/>
              <a:t>.</a:t>
            </a:r>
            <a:endParaRPr lang="id-ID" dirty="0"/>
          </a:p>
        </p:txBody>
      </p:sp>
      <p:pic>
        <p:nvPicPr>
          <p:cNvPr id="5" name="Picture 3" descr="E:\p.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153400" y="384416"/>
            <a:ext cx="937343"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xmlns="">
                <a:solidFill>
                  <a:srgbClr val="FFFFFF"/>
                </a:solidFill>
              </a14:hiddenFill>
            </a:ext>
          </a:extLst>
        </p:spPr>
      </p:pic>
      <p:pic>
        <p:nvPicPr>
          <p:cNvPr id="6" name="Picture 3" descr="E:\p.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163636" y="1298816"/>
            <a:ext cx="937343"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xmlns="">
                <a:solidFill>
                  <a:srgbClr val="FFFFFF"/>
                </a:solidFill>
              </a14:hiddenFill>
            </a:ext>
          </a:extLst>
        </p:spPr>
      </p:pic>
      <p:pic>
        <p:nvPicPr>
          <p:cNvPr id="7" name="Picture 3" descr="E:\p.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163636" y="2207529"/>
            <a:ext cx="937343"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xmlns="">
                <a:solidFill>
                  <a:srgbClr val="FFFFFF"/>
                </a:solidFill>
              </a14:hiddenFill>
            </a:ext>
          </a:extLst>
        </p:spPr>
      </p:pic>
      <p:pic>
        <p:nvPicPr>
          <p:cNvPr id="8" name="Picture 3" descr="E:\p.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195284" y="3121929"/>
            <a:ext cx="937343"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xmlns="">
                <a:solidFill>
                  <a:srgbClr val="FFFFFF"/>
                </a:solidFill>
              </a14:hiddenFill>
            </a:ext>
          </a:extLst>
        </p:spPr>
      </p:pic>
      <p:pic>
        <p:nvPicPr>
          <p:cNvPr id="9" name="Picture 3" descr="E:\p.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163636" y="4038603"/>
            <a:ext cx="937343"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xmlns="">
                <a:solidFill>
                  <a:srgbClr val="FFFFFF"/>
                </a:solidFill>
              </a14:hiddenFill>
            </a:ext>
          </a:extLst>
        </p:spPr>
      </p:pic>
      <p:pic>
        <p:nvPicPr>
          <p:cNvPr id="10" name="Picture 3" descr="E:\p.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193206" y="4930256"/>
            <a:ext cx="937343"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348562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p.png"/>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152400" y="228600"/>
            <a:ext cx="7779949" cy="6324600"/>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graphicFrame>
        <p:nvGraphicFramePr>
          <p:cNvPr id="2" name="Content Placeholder 1"/>
          <p:cNvGraphicFramePr>
            <a:graphicFrameLocks noGrp="1"/>
          </p:cNvGraphicFramePr>
          <p:nvPr>
            <p:ph idx="1"/>
            <p:extLst>
              <p:ext uri="{D42A27DB-BD31-4B8C-83A1-F6EECF244321}">
                <p14:modId xmlns:p14="http://schemas.microsoft.com/office/powerpoint/2010/main" xmlns="" val="1213953223"/>
              </p:ext>
            </p:extLst>
          </p:nvPr>
        </p:nvGraphicFramePr>
        <p:xfrm>
          <a:off x="422874" y="381000"/>
          <a:ext cx="7239000" cy="6324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3" descr="E:\p.png"/>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8153400" y="384416"/>
            <a:ext cx="937343"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xmlns="">
                <a:solidFill>
                  <a:srgbClr val="FFFFFF"/>
                </a:solidFill>
              </a14:hiddenFill>
            </a:ext>
          </a:extLst>
        </p:spPr>
      </p:pic>
      <p:pic>
        <p:nvPicPr>
          <p:cNvPr id="6" name="Picture 3" descr="E:\p.png"/>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8163636" y="1298816"/>
            <a:ext cx="937343"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xmlns="">
                <a:solidFill>
                  <a:srgbClr val="FFFFFF"/>
                </a:solidFill>
              </a14:hiddenFill>
            </a:ext>
          </a:extLst>
        </p:spPr>
      </p:pic>
      <p:pic>
        <p:nvPicPr>
          <p:cNvPr id="7" name="Picture 3" descr="E:\p.png"/>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8163636" y="2207529"/>
            <a:ext cx="937343"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xmlns="">
                <a:solidFill>
                  <a:srgbClr val="FFFFFF"/>
                </a:solidFill>
              </a14:hiddenFill>
            </a:ext>
          </a:extLst>
        </p:spPr>
      </p:pic>
      <p:pic>
        <p:nvPicPr>
          <p:cNvPr id="8" name="Picture 3" descr="E:\p.png"/>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8195284" y="3121929"/>
            <a:ext cx="937343"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xmlns="">
                <a:solidFill>
                  <a:srgbClr val="FFFFFF"/>
                </a:solidFill>
              </a14:hiddenFill>
            </a:ext>
          </a:extLst>
        </p:spPr>
      </p:pic>
      <p:pic>
        <p:nvPicPr>
          <p:cNvPr id="9" name="Picture 3" descr="E:\p.png"/>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8163636" y="4038603"/>
            <a:ext cx="937343"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xmlns="">
                <a:solidFill>
                  <a:srgbClr val="FFFFFF"/>
                </a:solidFill>
              </a14:hiddenFill>
            </a:ext>
          </a:extLst>
        </p:spPr>
      </p:pic>
      <p:pic>
        <p:nvPicPr>
          <p:cNvPr id="10" name="Picture 3" descr="E:\p.png"/>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8193206" y="4930256"/>
            <a:ext cx="937343"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xmlns="">
                <a:solidFill>
                  <a:srgbClr val="FFFFFF"/>
                </a:solidFill>
              </a14:hiddenFill>
            </a:ext>
          </a:extLst>
        </p:spPr>
      </p:pic>
      <p:pic>
        <p:nvPicPr>
          <p:cNvPr id="11" name="Picture 3" descr="E:\p.png"/>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8142027" y="5867400"/>
            <a:ext cx="937343" cy="91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499465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503</TotalTime>
  <Words>555</Words>
  <Application>Microsoft Office PowerPoint</Application>
  <PresentationFormat>On-screen Show (4:3)</PresentationFormat>
  <Paragraphs>34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Opulent</vt:lpstr>
      <vt:lpstr>Pity the Poor Monopolist</vt:lpstr>
      <vt:lpstr>Kasus di Amerika</vt:lpstr>
      <vt:lpstr>Slide 3</vt:lpstr>
      <vt:lpstr>Inti kasus </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Pity the Poor Monopolist</dc:title>
  <dc:creator>ASUS</dc:creator>
  <cp:lastModifiedBy>ASUS</cp:lastModifiedBy>
  <cp:revision>49</cp:revision>
  <dcterms:created xsi:type="dcterms:W3CDTF">2016-02-20T06:13:58Z</dcterms:created>
  <dcterms:modified xsi:type="dcterms:W3CDTF">2016-02-22T01:55:25Z</dcterms:modified>
</cp:coreProperties>
</file>