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4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B6BF2A-32C5-4245-B153-B550E0B4674C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ECE75-555F-42B7-865D-04F0FFE01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22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ECE75-555F-42B7-865D-04F0FFE01E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283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2F05-F5BF-4877-A0D8-FE95CA994A82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34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A3BE8-A081-484D-B109-FCE0C343BDA7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569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649D6-6D3B-4D8E-BA5B-93C06D532F26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6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75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02238-91CF-4E93-B8C1-CE897C56245D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37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276A8-74FA-4590-BE64-7D22E523716C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7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73024-833C-4B1A-9B1E-877D400DFFB7}" type="datetime1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98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A737A-12CB-40E9-96CB-F753EBBA4E74}" type="datetime1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1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2E45-CEA9-48F2-B494-D54842F46174}" type="datetime1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60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027CD05-BA44-4071-AF5E-2A8CC8BF87AE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9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6B4A7-7F63-4052-BE29-CA5874B4E493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BA23946-D20B-4987-92C8-99778898B353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C8E5B2F-7E85-447C-B6F9-AB809D5F6EE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556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hf hdr="0" ft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Confidence Intervals for the Mean </a:t>
            </a:r>
            <a:r>
              <a:rPr lang="en-US" sz="4800" dirty="0" smtClean="0"/>
              <a:t>( </a:t>
            </a:r>
            <a:r>
              <a:rPr lang="el-GR" sz="4800" dirty="0" smtClean="0">
                <a:latin typeface="+mn-lt"/>
              </a:rPr>
              <a:t>σ</a:t>
            </a:r>
            <a:r>
              <a:rPr lang="en-US" sz="4800" dirty="0" smtClean="0">
                <a:latin typeface="+mn-lt"/>
              </a:rPr>
              <a:t> </a:t>
            </a:r>
            <a:r>
              <a:rPr lang="en-US" sz="4800" dirty="0" smtClean="0"/>
              <a:t>Unknown</a:t>
            </a:r>
            <a:r>
              <a:rPr lang="en-US" sz="4800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Statistika</a:t>
            </a:r>
            <a:r>
              <a:rPr lang="en-US" dirty="0"/>
              <a:t> – Al </a:t>
            </a:r>
            <a:r>
              <a:rPr lang="en-US" dirty="0" err="1"/>
              <a:t>Muiz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971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961" y="0"/>
            <a:ext cx="7849552" cy="655471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9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6679" y="300038"/>
            <a:ext cx="7662684" cy="603264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2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6934" y="1057275"/>
            <a:ext cx="8112715" cy="372547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02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9" y="371474"/>
            <a:ext cx="8117246" cy="569600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26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2961" y="525590"/>
            <a:ext cx="7808730" cy="492590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698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LATIHAN SOAL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439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" y="757238"/>
            <a:ext cx="8163551" cy="490450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564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2452" y="942977"/>
            <a:ext cx="7896911" cy="313962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589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448" y="2157412"/>
            <a:ext cx="5054572" cy="3443286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5B34-E377-4754-8AE6-A8430846E3E9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9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</a:t>
            </a:r>
            <a:r>
              <a:rPr lang="en-US" b="1" i="1" dirty="0" smtClean="0"/>
              <a:t>t</a:t>
            </a:r>
            <a:r>
              <a:rPr lang="en-US" dirty="0"/>
              <a:t>-</a:t>
            </a:r>
            <a:r>
              <a:rPr lang="en-US" b="1" dirty="0" smtClean="0"/>
              <a:t>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</a:t>
            </a:r>
            <a:r>
              <a:rPr lang="en-US" sz="2800" dirty="0"/>
              <a:t>many real-life situations, the population standard deviation is unknown</a:t>
            </a:r>
            <a:r>
              <a:rPr lang="en-US" sz="2800" dirty="0" smtClean="0"/>
              <a:t>. So</a:t>
            </a:r>
            <a:r>
              <a:rPr lang="en-US" sz="2800" dirty="0"/>
              <a:t>, how can you construct a confidence interval for a population mean when s </a:t>
            </a:r>
            <a:r>
              <a:rPr lang="en-US" sz="2800" dirty="0" smtClean="0"/>
              <a:t>is </a:t>
            </a:r>
            <a:r>
              <a:rPr lang="en-US" sz="2800" i="1" dirty="0" smtClean="0"/>
              <a:t>not </a:t>
            </a:r>
            <a:r>
              <a:rPr lang="en-US" sz="2800" dirty="0"/>
              <a:t>known? For a random variable that is normally distributed (or </a:t>
            </a:r>
            <a:r>
              <a:rPr lang="en-US" sz="2800" dirty="0" smtClean="0"/>
              <a:t>approximately normally </a:t>
            </a:r>
            <a:r>
              <a:rPr lang="en-US" sz="2800" dirty="0"/>
              <a:t>distributed), you can use a </a:t>
            </a:r>
            <a:r>
              <a:rPr lang="en-US" sz="2800" b="1" i="1" dirty="0"/>
              <a:t>t</a:t>
            </a:r>
            <a:r>
              <a:rPr lang="en-US" sz="2800" b="1" dirty="0"/>
              <a:t>-distribution.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26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5772" y="628650"/>
            <a:ext cx="8387928" cy="514349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245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0075" y="428625"/>
            <a:ext cx="7881420" cy="549903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01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63" y="0"/>
            <a:ext cx="7158038" cy="614706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432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4517" y="742950"/>
            <a:ext cx="7956157" cy="42291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3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9786" y="609727"/>
            <a:ext cx="8458464" cy="3318044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7112" y="557215"/>
            <a:ext cx="8249699" cy="510991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A24F2-A033-4968-9B5B-C9416F8B3EFF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5B2F-7E85-447C-B6F9-AB809D5F6EE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6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</TotalTime>
  <Words>101</Words>
  <Application>Microsoft Office PowerPoint</Application>
  <PresentationFormat>On-screen Show (4:3)</PresentationFormat>
  <Paragraphs>38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Calibri</vt:lpstr>
      <vt:lpstr>Calibri Light</vt:lpstr>
      <vt:lpstr>Retrospect</vt:lpstr>
      <vt:lpstr>Confidence Intervals for the Mean ( σ Unknown)</vt:lpstr>
      <vt:lpstr>PowerPoint Presentation</vt:lpstr>
      <vt:lpstr>THE t-DISTRIBUTION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 SOAL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25</cp:revision>
  <dcterms:created xsi:type="dcterms:W3CDTF">2015-04-20T13:45:19Z</dcterms:created>
  <dcterms:modified xsi:type="dcterms:W3CDTF">2015-04-20T14:12:33Z</dcterms:modified>
</cp:coreProperties>
</file>