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9" r:id="rId5"/>
    <p:sldId id="270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5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3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6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0457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65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81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9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30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4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5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5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8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0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9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5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9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CE6827C-D1AB-4005-BF27-F85E254189DD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D5B7308-5BE3-4D29-A5D2-7BE912D88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67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Ekonometrika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 MUIZZUDDIN F., SE., ME.</a:t>
            </a:r>
            <a:endParaRPr lang="en-US" dirty="0"/>
          </a:p>
        </p:txBody>
      </p:sp>
      <p:pic>
        <p:nvPicPr>
          <p:cNvPr id="1028" name="Picture 4" descr="http://effectivestudentmarketing.com/media_uploads/Fotolia_38881039_Subscription_Monthly_X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36161" cy="335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6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BERUNTUNG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7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725" y="1939924"/>
            <a:ext cx="6024890" cy="4589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485900"/>
            <a:ext cx="31337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KUNCINYA: </a:t>
            </a:r>
          </a:p>
          <a:p>
            <a:r>
              <a:rPr lang="en-US" dirty="0" err="1" smtClean="0"/>
              <a:t>Belajarlah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. </a:t>
            </a:r>
            <a:r>
              <a:rPr lang="en-US" dirty="0" err="1" smtClean="0"/>
              <a:t>Bermainlah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susah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Fokuslah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selagi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Belajarlah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Bagilah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Manfaatkan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Manfaatkan</a:t>
            </a:r>
            <a:r>
              <a:rPr lang="en-US" dirty="0" smtClean="0"/>
              <a:t> internet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1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554163"/>
            <a:ext cx="7675350" cy="4351338"/>
          </a:xfrm>
        </p:spPr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: Gujarati </a:t>
            </a:r>
            <a:r>
              <a:rPr lang="en-US" dirty="0" err="1" smtClean="0"/>
              <a:t>dan</a:t>
            </a:r>
            <a:r>
              <a:rPr lang="en-US" dirty="0" smtClean="0"/>
              <a:t> Porter, (2009), Basic Econometric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5, </a:t>
            </a:r>
            <a:r>
              <a:rPr lang="en-US" dirty="0" err="1" smtClean="0"/>
              <a:t>Mc</a:t>
            </a:r>
            <a:r>
              <a:rPr lang="en-US" dirty="0" smtClean="0"/>
              <a:t> </a:t>
            </a:r>
            <a:r>
              <a:rPr lang="en-US" dirty="0" err="1" smtClean="0"/>
              <a:t>Graw</a:t>
            </a:r>
            <a:r>
              <a:rPr lang="en-US" dirty="0" smtClean="0"/>
              <a:t> Hill.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847763"/>
              </p:ext>
            </p:extLst>
          </p:nvPr>
        </p:nvGraphicFramePr>
        <p:xfrm>
          <a:off x="840000" y="2416171"/>
          <a:ext cx="7034213" cy="408785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8649"/>
                <a:gridCol w="2875509"/>
                <a:gridCol w="674546"/>
                <a:gridCol w="2875509"/>
              </a:tblGrid>
              <a:tr h="4700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PENDAHULUAN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MULTIKOLINEARITAS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700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PENGERTIAN EKONOMETRIKA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HETEROSKEDASTISITAS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700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PENGERTIAN REGRESI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AUTOKORELASI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700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PERMODELAN REGRESI SEDERHANA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PRAKTIKUM MULTIKOLINEARITAS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700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PERMODELAN REGRESI BERGANDA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13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PRAKTIKUM HETEROSKEDASTISITAS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700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REGRESI</a:t>
                      </a: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 DUMMY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PRAKTIKUM AUTOKORELASI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700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PRAKTEK REGRESI DI LAB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APLIKASI REGRESI DALAM</a:t>
                      </a:r>
                      <a:r>
                        <a:rPr lang="en-US" sz="1600" b="1" baseline="0" dirty="0" smtClean="0">
                          <a:latin typeface="Arial Narrow" panose="020B0606020202030204" pitchFamily="34" charset="0"/>
                        </a:rPr>
                        <a:t> PENELITIAN ILMIAH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47009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UTS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anose="020B0606020202030204" pitchFamily="34" charset="0"/>
                        </a:rPr>
                        <a:t>UAS</a:t>
                      </a:r>
                      <a:endParaRPr lang="en-US" sz="16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5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9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Pendidikan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S1 Univ. </a:t>
            </a:r>
            <a:r>
              <a:rPr lang="en-US" dirty="0" err="1" smtClean="0"/>
              <a:t>Brawijaya</a:t>
            </a:r>
            <a:r>
              <a:rPr lang="en-US" dirty="0" smtClean="0"/>
              <a:t> IESP 2008</a:t>
            </a:r>
          </a:p>
          <a:p>
            <a:r>
              <a:rPr lang="en-US" dirty="0" smtClean="0"/>
              <a:t>S2 Univ. </a:t>
            </a:r>
            <a:r>
              <a:rPr lang="en-US" dirty="0" err="1" smtClean="0"/>
              <a:t>Brawijaya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2011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Pekerjaan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Asisten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2008-2011</a:t>
            </a:r>
          </a:p>
          <a:p>
            <a:r>
              <a:rPr lang="en-US" dirty="0" err="1" smtClean="0"/>
              <a:t>Dosen</a:t>
            </a:r>
            <a:r>
              <a:rPr lang="en-US" dirty="0" smtClean="0"/>
              <a:t> Non PNS 2012-2015 </a:t>
            </a:r>
          </a:p>
          <a:p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2012-2015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Seminar</a:t>
            </a:r>
          </a:p>
          <a:p>
            <a:r>
              <a:rPr lang="en-US" dirty="0" err="1" smtClean="0"/>
              <a:t>Penyaji</a:t>
            </a:r>
            <a:r>
              <a:rPr lang="en-US" dirty="0" smtClean="0"/>
              <a:t> di SIBR International Conference, Bangkok-Thailand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yang </a:t>
            </a:r>
            <a:r>
              <a:rPr lang="en-US" dirty="0" err="1" smtClean="0"/>
              <a:t>diampuh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I</a:t>
            </a:r>
          </a:p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I </a:t>
            </a:r>
            <a:r>
              <a:rPr lang="en-US" dirty="0" err="1" smtClean="0"/>
              <a:t>dan</a:t>
            </a:r>
            <a:r>
              <a:rPr lang="en-US" dirty="0" smtClean="0"/>
              <a:t> II</a:t>
            </a:r>
          </a:p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Islam</a:t>
            </a:r>
          </a:p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I </a:t>
            </a:r>
            <a:r>
              <a:rPr lang="en-US" dirty="0" err="1" smtClean="0"/>
              <a:t>dan</a:t>
            </a:r>
            <a:r>
              <a:rPr lang="en-US" dirty="0" smtClean="0"/>
              <a:t> II</a:t>
            </a:r>
          </a:p>
          <a:p>
            <a:r>
              <a:rPr lang="en-US" dirty="0" err="1" smtClean="0"/>
              <a:t>Ekonometrika</a:t>
            </a:r>
            <a:r>
              <a:rPr lang="en-US" dirty="0" smtClean="0"/>
              <a:t> I </a:t>
            </a:r>
            <a:r>
              <a:rPr lang="en-US" dirty="0" err="1" smtClean="0"/>
              <a:t>dan</a:t>
            </a:r>
            <a:r>
              <a:rPr lang="en-US" dirty="0" smtClean="0"/>
              <a:t> II</a:t>
            </a:r>
          </a:p>
          <a:p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/>
              <a:t>Aplikom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endParaRPr lang="en-US" dirty="0" smtClean="0"/>
          </a:p>
          <a:p>
            <a:r>
              <a:rPr lang="en-US" dirty="0" err="1" smtClean="0"/>
              <a:t>Ekonomi</a:t>
            </a:r>
            <a:r>
              <a:rPr lang="en-US" dirty="0" smtClean="0"/>
              <a:t> Pembangunan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Daerah</a:t>
            </a:r>
          </a:p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I</a:t>
            </a:r>
          </a:p>
          <a:p>
            <a:r>
              <a:rPr lang="en-US" dirty="0" err="1" smtClean="0"/>
              <a:t>Perekonomian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14524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60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Berikutnya</a:t>
            </a:r>
            <a:r>
              <a:rPr lang="en-US" dirty="0" smtClean="0"/>
              <a:t>, 30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diwakilkan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temannya</a:t>
            </a:r>
            <a:r>
              <a:rPr lang="en-US" dirty="0" smtClean="0"/>
              <a:t>. </a:t>
            </a:r>
            <a:r>
              <a:rPr lang="en-US" dirty="0" err="1" smtClean="0"/>
              <a:t>Sanksinya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merangkum</a:t>
            </a:r>
            <a:r>
              <a:rPr lang="en-US" dirty="0" smtClean="0"/>
              <a:t> 5 </a:t>
            </a:r>
            <a:r>
              <a:rPr lang="en-US" dirty="0" err="1" smtClean="0"/>
              <a:t>halaman</a:t>
            </a:r>
            <a:r>
              <a:rPr lang="en-US" dirty="0" smtClean="0"/>
              <a:t> folio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diajarkan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Quiz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sewaktu-waktu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sewaktu-waktu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smtClean="0"/>
              <a:t> 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err="1" smtClean="0"/>
              <a:t>Ujian</a:t>
            </a:r>
            <a:r>
              <a:rPr lang="en-US" i="1" dirty="0" smtClean="0"/>
              <a:t> </a:t>
            </a:r>
            <a:r>
              <a:rPr lang="en-US" i="1" dirty="0" err="1" smtClean="0"/>
              <a:t>Susulan</a:t>
            </a:r>
            <a:r>
              <a:rPr lang="en-US" i="1" dirty="0" smtClean="0"/>
              <a:t> (Quiz, </a:t>
            </a:r>
            <a:r>
              <a:rPr lang="en-US" i="1" dirty="0" err="1" smtClean="0"/>
              <a:t>Tugas</a:t>
            </a:r>
            <a:r>
              <a:rPr lang="en-US" i="1" dirty="0" smtClean="0"/>
              <a:t>, UTS, UAS) </a:t>
            </a:r>
            <a:r>
              <a:rPr lang="en-US" i="1" dirty="0" err="1" smtClean="0"/>
              <a:t>bisa</a:t>
            </a:r>
            <a:r>
              <a:rPr lang="en-US" i="1" dirty="0" smtClean="0"/>
              <a:t> </a:t>
            </a:r>
            <a:r>
              <a:rPr lang="en-US" i="1" dirty="0" err="1" smtClean="0"/>
              <a:t>dilakukan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syarat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ketentuan</a:t>
            </a:r>
            <a:r>
              <a:rPr lang="en-US" i="1" dirty="0" smtClean="0"/>
              <a:t> yang </a:t>
            </a:r>
            <a:r>
              <a:rPr lang="en-US" i="1" dirty="0" err="1" smtClean="0"/>
              <a:t>berlaku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Nilai</a:t>
            </a:r>
            <a:r>
              <a:rPr lang="en-US" i="1" dirty="0" smtClean="0"/>
              <a:t> </a:t>
            </a:r>
            <a:r>
              <a:rPr lang="en-US" i="1" dirty="0" err="1" smtClean="0"/>
              <a:t>Ujian</a:t>
            </a:r>
            <a:r>
              <a:rPr lang="en-US" i="1" dirty="0" smtClean="0"/>
              <a:t> </a:t>
            </a:r>
            <a:r>
              <a:rPr lang="en-US" i="1" dirty="0" err="1" smtClean="0"/>
              <a:t>Susulan</a:t>
            </a:r>
            <a:r>
              <a:rPr lang="en-US" i="1" dirty="0" smtClean="0"/>
              <a:t> </a:t>
            </a:r>
            <a:r>
              <a:rPr lang="en-US" i="1" dirty="0" err="1" smtClean="0"/>
              <a:t>biasanya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seperti</a:t>
            </a:r>
            <a:r>
              <a:rPr lang="en-US" i="1" dirty="0" smtClean="0"/>
              <a:t> </a:t>
            </a:r>
            <a:r>
              <a:rPr lang="en-US" i="1" dirty="0" err="1" smtClean="0"/>
              <a:t>Nilai</a:t>
            </a:r>
            <a:r>
              <a:rPr lang="en-US" i="1" dirty="0" smtClean="0"/>
              <a:t> Regular* 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A9AA9-5C9F-48B7-B3CB-88FB950834E6}" type="datetime1">
              <a:rPr lang="en-US" smtClean="0"/>
              <a:t>3/4/2015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0D53-86A0-440B-A587-9EFAD91DA7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1 orang (volunteer)</a:t>
            </a:r>
          </a:p>
          <a:p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berhalangan</a:t>
            </a:r>
            <a:r>
              <a:rPr lang="en-US" sz="2400" dirty="0" smtClean="0"/>
              <a:t> </a:t>
            </a:r>
            <a:r>
              <a:rPr lang="en-US" sz="2400" dirty="0" err="1" smtClean="0"/>
              <a:t>hadir</a:t>
            </a:r>
            <a:r>
              <a:rPr lang="en-US" sz="2400" dirty="0" smtClean="0"/>
              <a:t> di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sms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konten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lvl="1"/>
            <a:r>
              <a:rPr lang="en-US" sz="1800" dirty="0" err="1" smtClean="0"/>
              <a:t>Nama</a:t>
            </a:r>
            <a:r>
              <a:rPr lang="en-US" sz="1800" dirty="0" smtClean="0"/>
              <a:t> </a:t>
            </a:r>
            <a:r>
              <a:rPr lang="en-US" sz="1800" dirty="0" err="1" smtClean="0"/>
              <a:t>lengkap</a:t>
            </a:r>
            <a:r>
              <a:rPr lang="en-US" sz="1800" dirty="0" smtClean="0"/>
              <a:t>: </a:t>
            </a:r>
            <a:r>
              <a:rPr lang="en-US" sz="1800" dirty="0" err="1" smtClean="0"/>
              <a:t>Cristioano</a:t>
            </a:r>
            <a:r>
              <a:rPr lang="en-US" sz="1800" dirty="0" smtClean="0"/>
              <a:t> </a:t>
            </a:r>
            <a:r>
              <a:rPr lang="en-US" sz="1800" dirty="0" err="1" smtClean="0"/>
              <a:t>Ronaldi</a:t>
            </a:r>
            <a:endParaRPr lang="en-US" sz="1800" dirty="0" smtClean="0"/>
          </a:p>
          <a:p>
            <a:pPr lvl="1"/>
            <a:r>
              <a:rPr lang="en-US" sz="1800" dirty="0" err="1" smtClean="0"/>
              <a:t>Nim</a:t>
            </a:r>
            <a:r>
              <a:rPr lang="en-US" sz="1800" dirty="0" smtClean="0"/>
              <a:t>: 0812345678</a:t>
            </a:r>
          </a:p>
          <a:p>
            <a:pPr lvl="1"/>
            <a:r>
              <a:rPr lang="en-US" sz="1800" dirty="0" err="1" smtClean="0"/>
              <a:t>Kelas</a:t>
            </a:r>
            <a:r>
              <a:rPr lang="en-US" sz="1800" dirty="0" smtClean="0"/>
              <a:t>: XA</a:t>
            </a:r>
          </a:p>
          <a:p>
            <a:pPr lvl="1"/>
            <a:r>
              <a:rPr lang="en-US" sz="1800" dirty="0" smtClean="0"/>
              <a:t>Program </a:t>
            </a:r>
            <a:r>
              <a:rPr lang="en-US" sz="1800" dirty="0" err="1" smtClean="0"/>
              <a:t>studi</a:t>
            </a:r>
            <a:r>
              <a:rPr lang="en-US" sz="1800" dirty="0" smtClean="0"/>
              <a:t>: </a:t>
            </a:r>
            <a:r>
              <a:rPr lang="en-US" sz="1800" dirty="0" err="1" smtClean="0"/>
              <a:t>Ilmu</a:t>
            </a:r>
            <a:r>
              <a:rPr lang="en-US" sz="1800" dirty="0" smtClean="0"/>
              <a:t> </a:t>
            </a:r>
            <a:r>
              <a:rPr lang="en-US" sz="1800" dirty="0" err="1" smtClean="0"/>
              <a:t>Keilmuan</a:t>
            </a:r>
            <a:endParaRPr lang="en-US" sz="1800" dirty="0" smtClean="0"/>
          </a:p>
          <a:p>
            <a:pPr lvl="1"/>
            <a:r>
              <a:rPr lang="en-US" sz="1800" dirty="0" err="1" smtClean="0"/>
              <a:t>Keterangan</a:t>
            </a:r>
            <a:r>
              <a:rPr lang="en-US" sz="1800" dirty="0" smtClean="0"/>
              <a:t>: </a:t>
            </a:r>
            <a:r>
              <a:rPr lang="en-US" sz="1800" dirty="0" err="1" smtClean="0"/>
              <a:t>Ijin</a:t>
            </a:r>
            <a:r>
              <a:rPr lang="en-US" sz="1800" dirty="0" smtClean="0"/>
              <a:t> </a:t>
            </a:r>
            <a:r>
              <a:rPr lang="en-US" sz="1800" dirty="0" err="1" smtClean="0"/>
              <a:t>menikah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3136249" y="5113808"/>
            <a:ext cx="4991751" cy="16312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Jika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mahasiswa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</a:t>
            </a:r>
            <a:r>
              <a:rPr lang="en-US" sz="3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masuk</a:t>
            </a:r>
            <a:r>
              <a:rPr lang="en-US" sz="3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800" u="sng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36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</a:t>
            </a:r>
            <a:r>
              <a:rPr lang="en-US" sz="3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</a:t>
            </a:r>
            <a:r>
              <a:rPr lang="en-US" sz="3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600" u="sng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sms</a:t>
            </a:r>
            <a:r>
              <a:rPr lang="en-US" sz="3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maka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dianggap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ijin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9F7A4-CBBD-4318-844B-18DA872FDFD0}" type="datetime1">
              <a:rPr lang="en-US" smtClean="0"/>
              <a:t>3/4/2015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70D53-86A0-440B-A587-9EFAD91DA7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9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516546"/>
            <a:ext cx="4485650" cy="466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6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TUGAS (</a:t>
            </a:r>
            <a:r>
              <a:rPr lang="en-US" dirty="0" smtClean="0"/>
              <a:t>20%)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PARTISIPASI </a:t>
            </a:r>
            <a:r>
              <a:rPr lang="en-US" sz="2800" dirty="0"/>
              <a:t>(</a:t>
            </a:r>
            <a:r>
              <a:rPr lang="en-US" dirty="0" smtClean="0"/>
              <a:t>15%)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QUIZ (</a:t>
            </a:r>
            <a:r>
              <a:rPr lang="en-US" dirty="0" smtClean="0"/>
              <a:t>15%)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UTS (</a:t>
            </a:r>
            <a:r>
              <a:rPr lang="en-US" dirty="0" smtClean="0"/>
              <a:t>25%)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UAS (</a:t>
            </a:r>
            <a:r>
              <a:rPr lang="en-US" dirty="0" smtClean="0"/>
              <a:t>25%)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8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6834" y="1952923"/>
            <a:ext cx="449033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Sebisa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mungkin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objektif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…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41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KURANG BERUNTUNG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MALAS BELAJAR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SOK TAU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NGEYEL WALAU SALAH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DATANG AGAK TELAT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JARANG NGUMPULKAN TUGAS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TIDUR DI KELAS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RAME SENDIRI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PEGANG HP DI KELAS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NGECAS HP DI KELAS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MAINAN LAPTOP DI KELAS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JARANG MASUK KELAS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TITIP ABSEN KE TEMEN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TIDAK BAWA BUKU CATATAN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TIDAK MENCATAT PENJELASAN DOSEN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TIDAK PUNYA BUKU TEKS BOOK KULIAH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TIDAK BAWA BUKU TEKS BOOK KULIAH</a:t>
            </a:r>
          </a:p>
        </p:txBody>
      </p:sp>
    </p:spTree>
    <p:extLst>
      <p:ext uri="{BB962C8B-B14F-4D97-AF65-F5344CB8AC3E}">
        <p14:creationId xmlns:p14="http://schemas.microsoft.com/office/powerpoint/2010/main" val="380035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102</TotalTime>
  <Words>479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Corbel</vt:lpstr>
      <vt:lpstr>Depth</vt:lpstr>
      <vt:lpstr>Ekonometrika I</vt:lpstr>
      <vt:lpstr>Profil</vt:lpstr>
      <vt:lpstr>Mata kuliah yang diampuh</vt:lpstr>
      <vt:lpstr>Desain perkuliahan</vt:lpstr>
      <vt:lpstr>Tata tertib kelas</vt:lpstr>
      <vt:lpstr>Penilaian</vt:lpstr>
      <vt:lpstr>Penilaian </vt:lpstr>
      <vt:lpstr>Prinsip Penilaian</vt:lpstr>
      <vt:lpstr>Ciri-ciri mahasiswa  KURANG BERUNTUNG</vt:lpstr>
      <vt:lpstr>Ciri-ciri mahasiswa BERUNTUNG</vt:lpstr>
      <vt:lpstr>Penilaian Mahasiswa kepada Dosen</vt:lpstr>
      <vt:lpstr>Belajar efektif</vt:lpstr>
      <vt:lpstr>Materi Kuliah</vt:lpstr>
      <vt:lpstr>STOP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Ekonometrika I</dc:title>
  <dc:creator>Windows User</dc:creator>
  <cp:lastModifiedBy>Windows User</cp:lastModifiedBy>
  <cp:revision>105</cp:revision>
  <dcterms:created xsi:type="dcterms:W3CDTF">2015-02-16T14:24:32Z</dcterms:created>
  <dcterms:modified xsi:type="dcterms:W3CDTF">2015-03-04T00:24:39Z</dcterms:modified>
</cp:coreProperties>
</file>